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6.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98" r:id="rId2"/>
    <p:sldMasterId id="2147483700" r:id="rId3"/>
    <p:sldMasterId id="2147483703" r:id="rId4"/>
    <p:sldMasterId id="2147483716" r:id="rId5"/>
    <p:sldMasterId id="2147483737" r:id="rId6"/>
  </p:sldMasterIdLst>
  <p:sldIdLst>
    <p:sldId id="256" r:id="rId7"/>
    <p:sldId id="268" r:id="rId8"/>
    <p:sldId id="267" r:id="rId9"/>
    <p:sldId id="266" r:id="rId10"/>
    <p:sldId id="269" r:id="rId11"/>
    <p:sldId id="257" r:id="rId12"/>
    <p:sldId id="261" r:id="rId13"/>
    <p:sldId id="262" r:id="rId14"/>
    <p:sldId id="263" r:id="rId15"/>
    <p:sldId id="258" r:id="rId16"/>
    <p:sldId id="265" r:id="rId17"/>
    <p:sldId id="270" r:id="rId1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s://www.freepik.com/"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accent4"/>
        </a:solidFill>
        <a:effectLst/>
      </p:bgPr>
    </p:bg>
    <p:spTree>
      <p:nvGrpSpPr>
        <p:cNvPr id="1" name="Shape 8"/>
        <p:cNvGrpSpPr/>
        <p:nvPr/>
      </p:nvGrpSpPr>
      <p:grpSpPr>
        <a:xfrm>
          <a:off x="0" y="0"/>
          <a:ext cx="0" cy="0"/>
          <a:chOff x="0" y="0"/>
          <a:chExt cx="0" cy="0"/>
        </a:xfrm>
      </p:grpSpPr>
      <p:sp>
        <p:nvSpPr>
          <p:cNvPr id="9" name="Google Shape;9;p2"/>
          <p:cNvSpPr/>
          <p:nvPr/>
        </p:nvSpPr>
        <p:spPr>
          <a:xfrm>
            <a:off x="6279258" y="1216610"/>
            <a:ext cx="5992791" cy="5686475"/>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rgbClr val="FFE88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 name="Google Shape;10;p2"/>
          <p:cNvSpPr txBox="1">
            <a:spLocks noGrp="1"/>
          </p:cNvSpPr>
          <p:nvPr>
            <p:ph type="subTitle" idx="1"/>
          </p:nvPr>
        </p:nvSpPr>
        <p:spPr>
          <a:xfrm>
            <a:off x="6096000" y="4332584"/>
            <a:ext cx="5145200" cy="996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300"/>
              <a:buFont typeface="Roboto"/>
              <a:buNone/>
              <a:defRPr sz="21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r>
              <a:rPr lang="en-US"/>
              <a:t>Click to edit Master subtitle style</a:t>
            </a:r>
            <a:endParaRPr/>
          </a:p>
        </p:txBody>
      </p:sp>
      <p:sp>
        <p:nvSpPr>
          <p:cNvPr id="11" name="Google Shape;11;p2"/>
          <p:cNvSpPr txBox="1">
            <a:spLocks noGrp="1"/>
          </p:cNvSpPr>
          <p:nvPr>
            <p:ph type="ctrTitle"/>
          </p:nvPr>
        </p:nvSpPr>
        <p:spPr>
          <a:xfrm>
            <a:off x="6096200" y="1529017"/>
            <a:ext cx="5340000" cy="26976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3800"/>
              <a:buNone/>
              <a:defRPr sz="6400">
                <a:solidFill>
                  <a:schemeClr val="dk2"/>
                </a:solidFill>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
        <p:nvSpPr>
          <p:cNvPr id="12" name="Google Shape;12;p2"/>
          <p:cNvSpPr/>
          <p:nvPr/>
        </p:nvSpPr>
        <p:spPr>
          <a:xfrm rot="10800000">
            <a:off x="-3" y="2197261"/>
            <a:ext cx="4922269" cy="4660737"/>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089645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1">
  <p:cSld name="Caption 1">
    <p:bg>
      <p:bgPr>
        <a:solidFill>
          <a:srgbClr val="FFFFFF"/>
        </a:solidFill>
        <a:effectLst/>
      </p:bgPr>
    </p:bg>
    <p:spTree>
      <p:nvGrpSpPr>
        <p:cNvPr id="1" name="Shape 52"/>
        <p:cNvGrpSpPr/>
        <p:nvPr/>
      </p:nvGrpSpPr>
      <p:grpSpPr>
        <a:xfrm>
          <a:off x="0" y="0"/>
          <a:ext cx="0" cy="0"/>
          <a:chOff x="0" y="0"/>
          <a:chExt cx="0" cy="0"/>
        </a:xfrm>
      </p:grpSpPr>
      <p:sp>
        <p:nvSpPr>
          <p:cNvPr id="53" name="Google Shape;53;p11"/>
          <p:cNvSpPr txBox="1">
            <a:spLocks noGrp="1"/>
          </p:cNvSpPr>
          <p:nvPr>
            <p:ph type="title"/>
          </p:nvPr>
        </p:nvSpPr>
        <p:spPr>
          <a:xfrm>
            <a:off x="950967" y="829067"/>
            <a:ext cx="5613200" cy="13064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3600"/>
              <a:buNone/>
              <a:defRPr>
                <a:solidFill>
                  <a:schemeClr val="dk1"/>
                </a:solidFill>
              </a:defRPr>
            </a:lvl1pPr>
            <a:lvl2pPr lvl="1" algn="ctr" rtl="0">
              <a:spcBef>
                <a:spcPts val="0"/>
              </a:spcBef>
              <a:spcAft>
                <a:spcPts val="0"/>
              </a:spcAft>
              <a:buSzPts val="2800"/>
              <a:buNone/>
              <a:defRPr>
                <a:latin typeface="Lato"/>
                <a:ea typeface="Lato"/>
                <a:cs typeface="Lato"/>
                <a:sym typeface="Lato"/>
              </a:defRPr>
            </a:lvl2pPr>
            <a:lvl3pPr lvl="2" algn="ctr" rtl="0">
              <a:spcBef>
                <a:spcPts val="0"/>
              </a:spcBef>
              <a:spcAft>
                <a:spcPts val="0"/>
              </a:spcAft>
              <a:buSzPts val="2800"/>
              <a:buNone/>
              <a:defRPr>
                <a:latin typeface="Lato"/>
                <a:ea typeface="Lato"/>
                <a:cs typeface="Lato"/>
                <a:sym typeface="Lato"/>
              </a:defRPr>
            </a:lvl3pPr>
            <a:lvl4pPr lvl="3" algn="ctr" rtl="0">
              <a:spcBef>
                <a:spcPts val="0"/>
              </a:spcBef>
              <a:spcAft>
                <a:spcPts val="0"/>
              </a:spcAft>
              <a:buSzPts val="2800"/>
              <a:buNone/>
              <a:defRPr>
                <a:latin typeface="Lato"/>
                <a:ea typeface="Lato"/>
                <a:cs typeface="Lato"/>
                <a:sym typeface="Lato"/>
              </a:defRPr>
            </a:lvl4pPr>
            <a:lvl5pPr lvl="4" algn="ctr" rtl="0">
              <a:spcBef>
                <a:spcPts val="0"/>
              </a:spcBef>
              <a:spcAft>
                <a:spcPts val="0"/>
              </a:spcAft>
              <a:buSzPts val="2800"/>
              <a:buNone/>
              <a:defRPr>
                <a:latin typeface="Lato"/>
                <a:ea typeface="Lato"/>
                <a:cs typeface="Lato"/>
                <a:sym typeface="Lato"/>
              </a:defRPr>
            </a:lvl5pPr>
            <a:lvl6pPr lvl="5" algn="ctr" rtl="0">
              <a:spcBef>
                <a:spcPts val="0"/>
              </a:spcBef>
              <a:spcAft>
                <a:spcPts val="0"/>
              </a:spcAft>
              <a:buSzPts val="2800"/>
              <a:buNone/>
              <a:defRPr>
                <a:latin typeface="Lato"/>
                <a:ea typeface="Lato"/>
                <a:cs typeface="Lato"/>
                <a:sym typeface="Lato"/>
              </a:defRPr>
            </a:lvl6pPr>
            <a:lvl7pPr lvl="6" algn="ctr" rtl="0">
              <a:spcBef>
                <a:spcPts val="0"/>
              </a:spcBef>
              <a:spcAft>
                <a:spcPts val="0"/>
              </a:spcAft>
              <a:buSzPts val="2800"/>
              <a:buNone/>
              <a:defRPr>
                <a:latin typeface="Lato"/>
                <a:ea typeface="Lato"/>
                <a:cs typeface="Lato"/>
                <a:sym typeface="Lato"/>
              </a:defRPr>
            </a:lvl7pPr>
            <a:lvl8pPr lvl="7" algn="ctr" rtl="0">
              <a:spcBef>
                <a:spcPts val="0"/>
              </a:spcBef>
              <a:spcAft>
                <a:spcPts val="0"/>
              </a:spcAft>
              <a:buSzPts val="2800"/>
              <a:buNone/>
              <a:defRPr>
                <a:latin typeface="Lato"/>
                <a:ea typeface="Lato"/>
                <a:cs typeface="Lato"/>
                <a:sym typeface="Lato"/>
              </a:defRPr>
            </a:lvl8pPr>
            <a:lvl9pPr lvl="8" algn="ctr"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
        <p:nvSpPr>
          <p:cNvPr id="54" name="Google Shape;54;p11"/>
          <p:cNvSpPr/>
          <p:nvPr/>
        </p:nvSpPr>
        <p:spPr>
          <a:xfrm flipH="1">
            <a:off x="-4" y="3186733"/>
            <a:ext cx="3869063" cy="3671272"/>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accent3"/>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5" name="Google Shape;55;p11"/>
          <p:cNvSpPr/>
          <p:nvPr/>
        </p:nvSpPr>
        <p:spPr>
          <a:xfrm rot="-5400000">
            <a:off x="9597084" y="68081"/>
            <a:ext cx="2662985" cy="2526851"/>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56" name="Google Shape;56;p11"/>
          <p:cNvGrpSpPr/>
          <p:nvPr/>
        </p:nvGrpSpPr>
        <p:grpSpPr>
          <a:xfrm rot="3030934">
            <a:off x="2119796" y="3821393"/>
            <a:ext cx="2323753" cy="4479572"/>
            <a:chOff x="4352200" y="3093100"/>
            <a:chExt cx="652075" cy="1257025"/>
          </a:xfrm>
        </p:grpSpPr>
        <p:sp>
          <p:nvSpPr>
            <p:cNvPr id="57" name="Google Shape;57;p11"/>
            <p:cNvSpPr/>
            <p:nvPr/>
          </p:nvSpPr>
          <p:spPr>
            <a:xfrm>
              <a:off x="4452000" y="3093100"/>
              <a:ext cx="552275" cy="844150"/>
            </a:xfrm>
            <a:custGeom>
              <a:avLst/>
              <a:gdLst/>
              <a:ahLst/>
              <a:cxnLst/>
              <a:rect l="l" t="t" r="r" b="b"/>
              <a:pathLst>
                <a:path w="22091" h="33766" extrusionOk="0">
                  <a:moveTo>
                    <a:pt x="2353" y="0"/>
                  </a:moveTo>
                  <a:cubicBezTo>
                    <a:pt x="2022" y="0"/>
                    <a:pt x="1816" y="111"/>
                    <a:pt x="1792" y="125"/>
                  </a:cubicBezTo>
                  <a:lnTo>
                    <a:pt x="1792" y="125"/>
                  </a:lnTo>
                  <a:cubicBezTo>
                    <a:pt x="1532" y="233"/>
                    <a:pt x="0" y="1052"/>
                    <a:pt x="1676" y="4953"/>
                  </a:cubicBezTo>
                  <a:cubicBezTo>
                    <a:pt x="3499" y="9197"/>
                    <a:pt x="4815" y="11327"/>
                    <a:pt x="4815" y="11327"/>
                  </a:cubicBezTo>
                  <a:cubicBezTo>
                    <a:pt x="4815" y="11327"/>
                    <a:pt x="5124" y="12304"/>
                    <a:pt x="4311" y="12399"/>
                  </a:cubicBezTo>
                  <a:cubicBezTo>
                    <a:pt x="4208" y="12411"/>
                    <a:pt x="4091" y="12415"/>
                    <a:pt x="3964" y="12415"/>
                  </a:cubicBezTo>
                  <a:cubicBezTo>
                    <a:pt x="3678" y="12415"/>
                    <a:pt x="3341" y="12394"/>
                    <a:pt x="3003" y="12394"/>
                  </a:cubicBezTo>
                  <a:cubicBezTo>
                    <a:pt x="2293" y="12394"/>
                    <a:pt x="1578" y="12486"/>
                    <a:pt x="1328" y="13053"/>
                  </a:cubicBezTo>
                  <a:cubicBezTo>
                    <a:pt x="890" y="14047"/>
                    <a:pt x="1566" y="15057"/>
                    <a:pt x="3010" y="15999"/>
                  </a:cubicBezTo>
                  <a:cubicBezTo>
                    <a:pt x="4454" y="16941"/>
                    <a:pt x="7541" y="19121"/>
                    <a:pt x="7820" y="19319"/>
                  </a:cubicBezTo>
                  <a:cubicBezTo>
                    <a:pt x="8093" y="19514"/>
                    <a:pt x="8350" y="19976"/>
                    <a:pt x="7807" y="20129"/>
                  </a:cubicBezTo>
                  <a:cubicBezTo>
                    <a:pt x="7264" y="20283"/>
                    <a:pt x="3262" y="20434"/>
                    <a:pt x="3448" y="22329"/>
                  </a:cubicBezTo>
                  <a:cubicBezTo>
                    <a:pt x="3633" y="24224"/>
                    <a:pt x="8087" y="26186"/>
                    <a:pt x="8570" y="26411"/>
                  </a:cubicBezTo>
                  <a:cubicBezTo>
                    <a:pt x="9053" y="26635"/>
                    <a:pt x="9157" y="26853"/>
                    <a:pt x="9099" y="27122"/>
                  </a:cubicBezTo>
                  <a:cubicBezTo>
                    <a:pt x="9040" y="27391"/>
                    <a:pt x="7691" y="27315"/>
                    <a:pt x="6554" y="27405"/>
                  </a:cubicBezTo>
                  <a:cubicBezTo>
                    <a:pt x="5418" y="27494"/>
                    <a:pt x="4116" y="27798"/>
                    <a:pt x="4314" y="28882"/>
                  </a:cubicBezTo>
                  <a:cubicBezTo>
                    <a:pt x="4513" y="29966"/>
                    <a:pt x="7068" y="32385"/>
                    <a:pt x="13590" y="33464"/>
                  </a:cubicBezTo>
                  <a:lnTo>
                    <a:pt x="16644" y="33765"/>
                  </a:lnTo>
                  <a:lnTo>
                    <a:pt x="18482" y="31290"/>
                  </a:lnTo>
                  <a:cubicBezTo>
                    <a:pt x="22090" y="25752"/>
                    <a:pt x="22032" y="22234"/>
                    <a:pt x="21366" y="21355"/>
                  </a:cubicBezTo>
                  <a:cubicBezTo>
                    <a:pt x="21154" y="21075"/>
                    <a:pt x="20897" y="20961"/>
                    <a:pt x="20619" y="20961"/>
                  </a:cubicBezTo>
                  <a:cubicBezTo>
                    <a:pt x="20025" y="20961"/>
                    <a:pt x="19332" y="21480"/>
                    <a:pt x="18765" y="22009"/>
                  </a:cubicBezTo>
                  <a:cubicBezTo>
                    <a:pt x="17981" y="22739"/>
                    <a:pt x="17179" y="23707"/>
                    <a:pt x="16888" y="23707"/>
                  </a:cubicBezTo>
                  <a:cubicBezTo>
                    <a:pt x="16869" y="23707"/>
                    <a:pt x="16852" y="23703"/>
                    <a:pt x="16838" y="23694"/>
                  </a:cubicBezTo>
                  <a:cubicBezTo>
                    <a:pt x="16599" y="23556"/>
                    <a:pt x="16509" y="23332"/>
                    <a:pt x="16670" y="22824"/>
                  </a:cubicBezTo>
                  <a:cubicBezTo>
                    <a:pt x="16831" y="22317"/>
                    <a:pt x="18391" y="17707"/>
                    <a:pt x="17119" y="16290"/>
                  </a:cubicBezTo>
                  <a:cubicBezTo>
                    <a:pt x="16868" y="16011"/>
                    <a:pt x="16557" y="15898"/>
                    <a:pt x="16217" y="15898"/>
                  </a:cubicBezTo>
                  <a:cubicBezTo>
                    <a:pt x="14828" y="15898"/>
                    <a:pt x="12938" y="17782"/>
                    <a:pt x="12553" y="18020"/>
                  </a:cubicBezTo>
                  <a:cubicBezTo>
                    <a:pt x="12451" y="18083"/>
                    <a:pt x="12362" y="18110"/>
                    <a:pt x="12287" y="18110"/>
                  </a:cubicBezTo>
                  <a:cubicBezTo>
                    <a:pt x="12011" y="18110"/>
                    <a:pt x="11914" y="17744"/>
                    <a:pt x="11946" y="17482"/>
                  </a:cubicBezTo>
                  <a:cubicBezTo>
                    <a:pt x="11988" y="17142"/>
                    <a:pt x="12466" y="13393"/>
                    <a:pt x="12746" y="11692"/>
                  </a:cubicBezTo>
                  <a:cubicBezTo>
                    <a:pt x="13026" y="9991"/>
                    <a:pt x="12738" y="8810"/>
                    <a:pt x="11710" y="8463"/>
                  </a:cubicBezTo>
                  <a:cubicBezTo>
                    <a:pt x="11615" y="8431"/>
                    <a:pt x="11521" y="8416"/>
                    <a:pt x="11428" y="8416"/>
                  </a:cubicBezTo>
                  <a:cubicBezTo>
                    <a:pt x="10551" y="8416"/>
                    <a:pt x="9772" y="9737"/>
                    <a:pt x="9212" y="10221"/>
                  </a:cubicBezTo>
                  <a:cubicBezTo>
                    <a:pt x="9070" y="10345"/>
                    <a:pt x="8932" y="10392"/>
                    <a:pt x="8805" y="10392"/>
                  </a:cubicBezTo>
                  <a:cubicBezTo>
                    <a:pt x="8384" y="10392"/>
                    <a:pt x="8081" y="9868"/>
                    <a:pt x="8081" y="9868"/>
                  </a:cubicBezTo>
                  <a:cubicBezTo>
                    <a:pt x="8081" y="9868"/>
                    <a:pt x="7400" y="7459"/>
                    <a:pt x="5501" y="3248"/>
                  </a:cubicBezTo>
                  <a:cubicBezTo>
                    <a:pt x="4249" y="473"/>
                    <a:pt x="3035"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11"/>
            <p:cNvSpPr/>
            <p:nvPr/>
          </p:nvSpPr>
          <p:spPr>
            <a:xfrm>
              <a:off x="4538350" y="3191000"/>
              <a:ext cx="334075" cy="764525"/>
            </a:xfrm>
            <a:custGeom>
              <a:avLst/>
              <a:gdLst/>
              <a:ahLst/>
              <a:cxnLst/>
              <a:rect l="l" t="t" r="r" b="b"/>
              <a:pathLst>
                <a:path w="13363" h="30581" extrusionOk="0">
                  <a:moveTo>
                    <a:pt x="0" y="0"/>
                  </a:moveTo>
                  <a:cubicBezTo>
                    <a:pt x="0" y="0"/>
                    <a:pt x="11" y="32"/>
                    <a:pt x="35" y="91"/>
                  </a:cubicBezTo>
                  <a:cubicBezTo>
                    <a:pt x="62" y="153"/>
                    <a:pt x="100" y="239"/>
                    <a:pt x="148" y="352"/>
                  </a:cubicBezTo>
                  <a:cubicBezTo>
                    <a:pt x="250" y="584"/>
                    <a:pt x="398" y="920"/>
                    <a:pt x="588" y="1352"/>
                  </a:cubicBezTo>
                  <a:cubicBezTo>
                    <a:pt x="973" y="2223"/>
                    <a:pt x="1527" y="3478"/>
                    <a:pt x="2211" y="5027"/>
                  </a:cubicBezTo>
                  <a:cubicBezTo>
                    <a:pt x="3578" y="8132"/>
                    <a:pt x="5442" y="12431"/>
                    <a:pt x="7497" y="17182"/>
                  </a:cubicBezTo>
                  <a:cubicBezTo>
                    <a:pt x="9552" y="21934"/>
                    <a:pt x="11918" y="27482"/>
                    <a:pt x="13301" y="30580"/>
                  </a:cubicBezTo>
                  <a:lnTo>
                    <a:pt x="13363" y="30553"/>
                  </a:lnTo>
                  <a:cubicBezTo>
                    <a:pt x="11995" y="27448"/>
                    <a:pt x="9640" y="21897"/>
                    <a:pt x="7584" y="17144"/>
                  </a:cubicBezTo>
                  <a:cubicBezTo>
                    <a:pt x="5530" y="12394"/>
                    <a:pt x="3655" y="8098"/>
                    <a:pt x="2272" y="5000"/>
                  </a:cubicBezTo>
                  <a:cubicBezTo>
                    <a:pt x="1581" y="3450"/>
                    <a:pt x="1017" y="2199"/>
                    <a:pt x="622" y="1336"/>
                  </a:cubicBezTo>
                  <a:cubicBezTo>
                    <a:pt x="425" y="908"/>
                    <a:pt x="271" y="575"/>
                    <a:pt x="165" y="344"/>
                  </a:cubicBezTo>
                  <a:cubicBezTo>
                    <a:pt x="113" y="233"/>
                    <a:pt x="73" y="148"/>
                    <a:pt x="44" y="87"/>
                  </a:cubicBezTo>
                  <a:cubicBezTo>
                    <a:pt x="16" y="29"/>
                    <a:pt x="0" y="0"/>
                    <a:pt x="0"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11"/>
            <p:cNvSpPr/>
            <p:nvPr/>
          </p:nvSpPr>
          <p:spPr>
            <a:xfrm>
              <a:off x="4617875" y="3653500"/>
              <a:ext cx="130950" cy="22875"/>
            </a:xfrm>
            <a:custGeom>
              <a:avLst/>
              <a:gdLst/>
              <a:ahLst/>
              <a:cxnLst/>
              <a:rect l="l" t="t" r="r" b="b"/>
              <a:pathLst>
                <a:path w="5238" h="915" extrusionOk="0">
                  <a:moveTo>
                    <a:pt x="16" y="1"/>
                  </a:moveTo>
                  <a:cubicBezTo>
                    <a:pt x="7" y="1"/>
                    <a:pt x="2" y="1"/>
                    <a:pt x="2" y="3"/>
                  </a:cubicBezTo>
                  <a:cubicBezTo>
                    <a:pt x="1" y="10"/>
                    <a:pt x="72" y="28"/>
                    <a:pt x="204" y="57"/>
                  </a:cubicBezTo>
                  <a:cubicBezTo>
                    <a:pt x="356" y="88"/>
                    <a:pt x="542" y="125"/>
                    <a:pt x="762" y="170"/>
                  </a:cubicBezTo>
                  <a:cubicBezTo>
                    <a:pt x="1235" y="260"/>
                    <a:pt x="1889" y="379"/>
                    <a:pt x="2611" y="505"/>
                  </a:cubicBezTo>
                  <a:cubicBezTo>
                    <a:pt x="3334" y="631"/>
                    <a:pt x="3989" y="739"/>
                    <a:pt x="4464" y="812"/>
                  </a:cubicBezTo>
                  <a:cubicBezTo>
                    <a:pt x="4686" y="845"/>
                    <a:pt x="4875" y="872"/>
                    <a:pt x="5028" y="895"/>
                  </a:cubicBezTo>
                  <a:cubicBezTo>
                    <a:pt x="5127" y="908"/>
                    <a:pt x="5194" y="915"/>
                    <a:pt x="5222" y="915"/>
                  </a:cubicBezTo>
                  <a:cubicBezTo>
                    <a:pt x="5232" y="915"/>
                    <a:pt x="5237" y="914"/>
                    <a:pt x="5237" y="913"/>
                  </a:cubicBezTo>
                  <a:cubicBezTo>
                    <a:pt x="5238" y="906"/>
                    <a:pt x="5165" y="887"/>
                    <a:pt x="5034" y="859"/>
                  </a:cubicBezTo>
                  <a:cubicBezTo>
                    <a:pt x="4883" y="828"/>
                    <a:pt x="4696" y="790"/>
                    <a:pt x="4476" y="746"/>
                  </a:cubicBezTo>
                  <a:cubicBezTo>
                    <a:pt x="4003" y="655"/>
                    <a:pt x="3350" y="536"/>
                    <a:pt x="2627" y="411"/>
                  </a:cubicBezTo>
                  <a:cubicBezTo>
                    <a:pt x="1904" y="285"/>
                    <a:pt x="1249" y="177"/>
                    <a:pt x="774" y="103"/>
                  </a:cubicBezTo>
                  <a:cubicBezTo>
                    <a:pt x="552" y="71"/>
                    <a:pt x="364" y="43"/>
                    <a:pt x="210" y="20"/>
                  </a:cubicBezTo>
                  <a:cubicBezTo>
                    <a:pt x="111" y="7"/>
                    <a:pt x="44" y="1"/>
                    <a:pt x="16"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11"/>
            <p:cNvSpPr/>
            <p:nvPr/>
          </p:nvSpPr>
          <p:spPr>
            <a:xfrm>
              <a:off x="4659400" y="3825625"/>
              <a:ext cx="168100" cy="27650"/>
            </a:xfrm>
            <a:custGeom>
              <a:avLst/>
              <a:gdLst/>
              <a:ahLst/>
              <a:cxnLst/>
              <a:rect l="l" t="t" r="r" b="b"/>
              <a:pathLst>
                <a:path w="6724" h="1106" extrusionOk="0">
                  <a:moveTo>
                    <a:pt x="15" y="1"/>
                  </a:moveTo>
                  <a:cubicBezTo>
                    <a:pt x="7" y="1"/>
                    <a:pt x="3" y="1"/>
                    <a:pt x="2" y="3"/>
                  </a:cubicBezTo>
                  <a:cubicBezTo>
                    <a:pt x="1" y="9"/>
                    <a:pt x="94" y="30"/>
                    <a:pt x="263" y="65"/>
                  </a:cubicBezTo>
                  <a:cubicBezTo>
                    <a:pt x="450" y="99"/>
                    <a:pt x="691" y="144"/>
                    <a:pt x="981" y="197"/>
                  </a:cubicBezTo>
                  <a:cubicBezTo>
                    <a:pt x="1587" y="305"/>
                    <a:pt x="2427" y="448"/>
                    <a:pt x="3354" y="601"/>
                  </a:cubicBezTo>
                  <a:cubicBezTo>
                    <a:pt x="4282" y="753"/>
                    <a:pt x="5123" y="884"/>
                    <a:pt x="5733" y="976"/>
                  </a:cubicBezTo>
                  <a:cubicBezTo>
                    <a:pt x="6024" y="1017"/>
                    <a:pt x="6267" y="1052"/>
                    <a:pt x="6456" y="1079"/>
                  </a:cubicBezTo>
                  <a:cubicBezTo>
                    <a:pt x="6590" y="1096"/>
                    <a:pt x="6677" y="1106"/>
                    <a:pt x="6709" y="1106"/>
                  </a:cubicBezTo>
                  <a:cubicBezTo>
                    <a:pt x="6718" y="1106"/>
                    <a:pt x="6723" y="1105"/>
                    <a:pt x="6723" y="1104"/>
                  </a:cubicBezTo>
                  <a:cubicBezTo>
                    <a:pt x="6724" y="1097"/>
                    <a:pt x="6631" y="1076"/>
                    <a:pt x="6462" y="1042"/>
                  </a:cubicBezTo>
                  <a:cubicBezTo>
                    <a:pt x="6275" y="1007"/>
                    <a:pt x="6033" y="963"/>
                    <a:pt x="5744" y="909"/>
                  </a:cubicBezTo>
                  <a:cubicBezTo>
                    <a:pt x="5137" y="801"/>
                    <a:pt x="4298" y="658"/>
                    <a:pt x="3370" y="506"/>
                  </a:cubicBezTo>
                  <a:cubicBezTo>
                    <a:pt x="2442" y="354"/>
                    <a:pt x="1601" y="222"/>
                    <a:pt x="992" y="131"/>
                  </a:cubicBezTo>
                  <a:cubicBezTo>
                    <a:pt x="700" y="89"/>
                    <a:pt x="457" y="55"/>
                    <a:pt x="270" y="28"/>
                  </a:cubicBezTo>
                  <a:cubicBezTo>
                    <a:pt x="134" y="10"/>
                    <a:pt x="46" y="1"/>
                    <a:pt x="15"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11"/>
            <p:cNvSpPr/>
            <p:nvPr/>
          </p:nvSpPr>
          <p:spPr>
            <a:xfrm>
              <a:off x="4352200" y="3695600"/>
              <a:ext cx="572525" cy="604950"/>
            </a:xfrm>
            <a:custGeom>
              <a:avLst/>
              <a:gdLst/>
              <a:ahLst/>
              <a:cxnLst/>
              <a:rect l="l" t="t" r="r" b="b"/>
              <a:pathLst>
                <a:path w="22901" h="24198" extrusionOk="0">
                  <a:moveTo>
                    <a:pt x="2504" y="1"/>
                  </a:moveTo>
                  <a:cubicBezTo>
                    <a:pt x="2386" y="1"/>
                    <a:pt x="2268" y="8"/>
                    <a:pt x="2150" y="22"/>
                  </a:cubicBezTo>
                  <a:cubicBezTo>
                    <a:pt x="1121" y="150"/>
                    <a:pt x="152" y="975"/>
                    <a:pt x="77" y="2021"/>
                  </a:cubicBezTo>
                  <a:cubicBezTo>
                    <a:pt x="1" y="3070"/>
                    <a:pt x="771" y="3979"/>
                    <a:pt x="1554" y="4674"/>
                  </a:cubicBezTo>
                  <a:cubicBezTo>
                    <a:pt x="2717" y="5706"/>
                    <a:pt x="4027" y="6566"/>
                    <a:pt x="5430" y="7221"/>
                  </a:cubicBezTo>
                  <a:cubicBezTo>
                    <a:pt x="5683" y="7339"/>
                    <a:pt x="5957" y="7467"/>
                    <a:pt x="6091" y="7715"/>
                  </a:cubicBezTo>
                  <a:cubicBezTo>
                    <a:pt x="6331" y="8160"/>
                    <a:pt x="5968" y="8712"/>
                    <a:pt x="5529" y="8953"/>
                  </a:cubicBezTo>
                  <a:cubicBezTo>
                    <a:pt x="5031" y="9226"/>
                    <a:pt x="4447" y="9276"/>
                    <a:pt x="3905" y="9442"/>
                  </a:cubicBezTo>
                  <a:cubicBezTo>
                    <a:pt x="3363" y="9608"/>
                    <a:pt x="2807" y="9962"/>
                    <a:pt x="2693" y="10524"/>
                  </a:cubicBezTo>
                  <a:cubicBezTo>
                    <a:pt x="2534" y="11302"/>
                    <a:pt x="3280" y="11954"/>
                    <a:pt x="3969" y="12343"/>
                  </a:cubicBezTo>
                  <a:cubicBezTo>
                    <a:pt x="5347" y="13124"/>
                    <a:pt x="6858" y="13663"/>
                    <a:pt x="8413" y="13932"/>
                  </a:cubicBezTo>
                  <a:cubicBezTo>
                    <a:pt x="8970" y="14028"/>
                    <a:pt x="9550" y="14096"/>
                    <a:pt x="10039" y="14386"/>
                  </a:cubicBezTo>
                  <a:cubicBezTo>
                    <a:pt x="10527" y="14676"/>
                    <a:pt x="10898" y="15269"/>
                    <a:pt x="10734" y="15816"/>
                  </a:cubicBezTo>
                  <a:cubicBezTo>
                    <a:pt x="10572" y="16361"/>
                    <a:pt x="9953" y="16640"/>
                    <a:pt x="9388" y="16640"/>
                  </a:cubicBezTo>
                  <a:cubicBezTo>
                    <a:pt x="9385" y="16640"/>
                    <a:pt x="9383" y="16640"/>
                    <a:pt x="9380" y="16640"/>
                  </a:cubicBezTo>
                  <a:cubicBezTo>
                    <a:pt x="8814" y="16639"/>
                    <a:pt x="8270" y="16430"/>
                    <a:pt x="7712" y="16329"/>
                  </a:cubicBezTo>
                  <a:cubicBezTo>
                    <a:pt x="7515" y="16293"/>
                    <a:pt x="7310" y="16274"/>
                    <a:pt x="7104" y="16274"/>
                  </a:cubicBezTo>
                  <a:cubicBezTo>
                    <a:pt x="6224" y="16274"/>
                    <a:pt x="5331" y="16616"/>
                    <a:pt x="4949" y="17392"/>
                  </a:cubicBezTo>
                  <a:cubicBezTo>
                    <a:pt x="4639" y="18023"/>
                    <a:pt x="4743" y="18802"/>
                    <a:pt x="5071" y="19425"/>
                  </a:cubicBezTo>
                  <a:cubicBezTo>
                    <a:pt x="5400" y="20049"/>
                    <a:pt x="5925" y="20541"/>
                    <a:pt x="6468" y="20985"/>
                  </a:cubicBezTo>
                  <a:cubicBezTo>
                    <a:pt x="8368" y="22536"/>
                    <a:pt x="10641" y="23649"/>
                    <a:pt x="13049" y="24022"/>
                  </a:cubicBezTo>
                  <a:cubicBezTo>
                    <a:pt x="13772" y="24134"/>
                    <a:pt x="14470" y="24197"/>
                    <a:pt x="15151" y="24197"/>
                  </a:cubicBezTo>
                  <a:cubicBezTo>
                    <a:pt x="16737" y="24197"/>
                    <a:pt x="18226" y="23855"/>
                    <a:pt x="19696" y="22992"/>
                  </a:cubicBezTo>
                  <a:cubicBezTo>
                    <a:pt x="22901" y="19758"/>
                    <a:pt x="22867" y="14845"/>
                    <a:pt x="21941" y="10591"/>
                  </a:cubicBezTo>
                  <a:cubicBezTo>
                    <a:pt x="21787" y="9881"/>
                    <a:pt x="21728" y="9113"/>
                    <a:pt x="21274" y="8548"/>
                  </a:cubicBezTo>
                  <a:cubicBezTo>
                    <a:pt x="20970" y="8170"/>
                    <a:pt x="20479" y="7918"/>
                    <a:pt x="20012" y="7918"/>
                  </a:cubicBezTo>
                  <a:cubicBezTo>
                    <a:pt x="19782" y="7918"/>
                    <a:pt x="19558" y="7979"/>
                    <a:pt x="19364" y="8117"/>
                  </a:cubicBezTo>
                  <a:cubicBezTo>
                    <a:pt x="18879" y="8464"/>
                    <a:pt x="18760" y="9123"/>
                    <a:pt x="18557" y="9688"/>
                  </a:cubicBezTo>
                  <a:cubicBezTo>
                    <a:pt x="18285" y="10439"/>
                    <a:pt x="17800" y="11108"/>
                    <a:pt x="17173" y="11593"/>
                  </a:cubicBezTo>
                  <a:cubicBezTo>
                    <a:pt x="16852" y="11841"/>
                    <a:pt x="16455" y="12046"/>
                    <a:pt x="16062" y="12046"/>
                  </a:cubicBezTo>
                  <a:cubicBezTo>
                    <a:pt x="15950" y="12046"/>
                    <a:pt x="15839" y="12030"/>
                    <a:pt x="15730" y="11993"/>
                  </a:cubicBezTo>
                  <a:cubicBezTo>
                    <a:pt x="15052" y="11765"/>
                    <a:pt x="14824" y="10927"/>
                    <a:pt x="14699" y="10215"/>
                  </a:cubicBezTo>
                  <a:cubicBezTo>
                    <a:pt x="14466" y="8890"/>
                    <a:pt x="14233" y="7564"/>
                    <a:pt x="14000" y="6238"/>
                  </a:cubicBezTo>
                  <a:cubicBezTo>
                    <a:pt x="13875" y="5527"/>
                    <a:pt x="13745" y="4801"/>
                    <a:pt x="13401" y="4167"/>
                  </a:cubicBezTo>
                  <a:cubicBezTo>
                    <a:pt x="13058" y="3533"/>
                    <a:pt x="12455" y="2995"/>
                    <a:pt x="11745" y="2929"/>
                  </a:cubicBezTo>
                  <a:cubicBezTo>
                    <a:pt x="11705" y="2925"/>
                    <a:pt x="11665" y="2923"/>
                    <a:pt x="11626" y="2923"/>
                  </a:cubicBezTo>
                  <a:cubicBezTo>
                    <a:pt x="10951" y="2923"/>
                    <a:pt x="10268" y="3445"/>
                    <a:pt x="10253" y="4126"/>
                  </a:cubicBezTo>
                  <a:cubicBezTo>
                    <a:pt x="10246" y="4426"/>
                    <a:pt x="10360" y="4716"/>
                    <a:pt x="10394" y="5015"/>
                  </a:cubicBezTo>
                  <a:cubicBezTo>
                    <a:pt x="10428" y="5314"/>
                    <a:pt x="10350" y="5665"/>
                    <a:pt x="10085" y="5798"/>
                  </a:cubicBezTo>
                  <a:cubicBezTo>
                    <a:pt x="10012" y="5835"/>
                    <a:pt x="9935" y="5851"/>
                    <a:pt x="9857" y="5851"/>
                  </a:cubicBezTo>
                  <a:cubicBezTo>
                    <a:pt x="9648" y="5851"/>
                    <a:pt x="9428" y="5737"/>
                    <a:pt x="9246" y="5614"/>
                  </a:cubicBezTo>
                  <a:cubicBezTo>
                    <a:pt x="8381" y="5031"/>
                    <a:pt x="7715" y="4197"/>
                    <a:pt x="7083" y="3362"/>
                  </a:cubicBezTo>
                  <a:cubicBezTo>
                    <a:pt x="6450" y="2528"/>
                    <a:pt x="5827" y="1669"/>
                    <a:pt x="5020" y="1008"/>
                  </a:cubicBezTo>
                  <a:cubicBezTo>
                    <a:pt x="4304" y="422"/>
                    <a:pt x="3412" y="1"/>
                    <a:pt x="2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11"/>
            <p:cNvSpPr/>
            <p:nvPr/>
          </p:nvSpPr>
          <p:spPr>
            <a:xfrm>
              <a:off x="4375300" y="3717075"/>
              <a:ext cx="485175" cy="633050"/>
            </a:xfrm>
            <a:custGeom>
              <a:avLst/>
              <a:gdLst/>
              <a:ahLst/>
              <a:cxnLst/>
              <a:rect l="l" t="t" r="r" b="b"/>
              <a:pathLst>
                <a:path w="19407" h="25322" extrusionOk="0">
                  <a:moveTo>
                    <a:pt x="2" y="1"/>
                  </a:moveTo>
                  <a:cubicBezTo>
                    <a:pt x="2" y="1"/>
                    <a:pt x="2" y="1"/>
                    <a:pt x="2" y="1"/>
                  </a:cubicBezTo>
                  <a:cubicBezTo>
                    <a:pt x="1" y="2"/>
                    <a:pt x="28" y="21"/>
                    <a:pt x="83" y="56"/>
                  </a:cubicBezTo>
                  <a:cubicBezTo>
                    <a:pt x="144" y="92"/>
                    <a:pt x="225" y="142"/>
                    <a:pt x="328" y="205"/>
                  </a:cubicBezTo>
                  <a:cubicBezTo>
                    <a:pt x="545" y="336"/>
                    <a:pt x="863" y="529"/>
                    <a:pt x="1267" y="787"/>
                  </a:cubicBezTo>
                  <a:cubicBezTo>
                    <a:pt x="2074" y="1304"/>
                    <a:pt x="3220" y="2094"/>
                    <a:pt x="4514" y="3223"/>
                  </a:cubicBezTo>
                  <a:cubicBezTo>
                    <a:pt x="5163" y="3785"/>
                    <a:pt x="5848" y="4431"/>
                    <a:pt x="6571" y="5136"/>
                  </a:cubicBezTo>
                  <a:cubicBezTo>
                    <a:pt x="7293" y="5845"/>
                    <a:pt x="8060" y="6606"/>
                    <a:pt x="8836" y="7436"/>
                  </a:cubicBezTo>
                  <a:cubicBezTo>
                    <a:pt x="9611" y="8267"/>
                    <a:pt x="10401" y="9164"/>
                    <a:pt x="11142" y="10154"/>
                  </a:cubicBezTo>
                  <a:cubicBezTo>
                    <a:pt x="11515" y="10648"/>
                    <a:pt x="11862" y="11172"/>
                    <a:pt x="12218" y="11705"/>
                  </a:cubicBezTo>
                  <a:cubicBezTo>
                    <a:pt x="12570" y="12239"/>
                    <a:pt x="12929" y="12782"/>
                    <a:pt x="13292" y="13330"/>
                  </a:cubicBezTo>
                  <a:cubicBezTo>
                    <a:pt x="14736" y="15529"/>
                    <a:pt x="16044" y="17670"/>
                    <a:pt x="17070" y="19706"/>
                  </a:cubicBezTo>
                  <a:cubicBezTo>
                    <a:pt x="18100" y="21740"/>
                    <a:pt x="18842" y="23664"/>
                    <a:pt x="19316" y="25322"/>
                  </a:cubicBezTo>
                  <a:lnTo>
                    <a:pt x="19406" y="25295"/>
                  </a:lnTo>
                  <a:cubicBezTo>
                    <a:pt x="18942" y="23629"/>
                    <a:pt x="18206" y="21694"/>
                    <a:pt x="17179" y="19651"/>
                  </a:cubicBezTo>
                  <a:cubicBezTo>
                    <a:pt x="16155" y="17606"/>
                    <a:pt x="14848" y="15457"/>
                    <a:pt x="13402" y="13257"/>
                  </a:cubicBezTo>
                  <a:cubicBezTo>
                    <a:pt x="13039" y="12707"/>
                    <a:pt x="12680" y="12165"/>
                    <a:pt x="12327" y="11631"/>
                  </a:cubicBezTo>
                  <a:cubicBezTo>
                    <a:pt x="11972" y="11098"/>
                    <a:pt x="11621" y="10570"/>
                    <a:pt x="11246" y="10075"/>
                  </a:cubicBezTo>
                  <a:cubicBezTo>
                    <a:pt x="10498" y="9080"/>
                    <a:pt x="9705" y="8181"/>
                    <a:pt x="8924" y="7352"/>
                  </a:cubicBezTo>
                  <a:cubicBezTo>
                    <a:pt x="8144" y="6521"/>
                    <a:pt x="7373" y="5762"/>
                    <a:pt x="6647" y="5057"/>
                  </a:cubicBezTo>
                  <a:cubicBezTo>
                    <a:pt x="5920" y="4353"/>
                    <a:pt x="5229" y="3710"/>
                    <a:pt x="4575" y="3151"/>
                  </a:cubicBezTo>
                  <a:cubicBezTo>
                    <a:pt x="3269" y="2026"/>
                    <a:pt x="2110" y="1247"/>
                    <a:pt x="1294" y="744"/>
                  </a:cubicBezTo>
                  <a:cubicBezTo>
                    <a:pt x="885" y="490"/>
                    <a:pt x="562" y="305"/>
                    <a:pt x="341" y="181"/>
                  </a:cubicBezTo>
                  <a:cubicBezTo>
                    <a:pt x="236" y="124"/>
                    <a:pt x="153" y="77"/>
                    <a:pt x="90" y="43"/>
                  </a:cubicBezTo>
                  <a:cubicBezTo>
                    <a:pt x="35" y="15"/>
                    <a:pt x="6" y="1"/>
                    <a:pt x="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63" name="Google Shape;63;p11"/>
          <p:cNvSpPr/>
          <p:nvPr/>
        </p:nvSpPr>
        <p:spPr>
          <a:xfrm rot="-1942199">
            <a:off x="10882055" y="1602946"/>
            <a:ext cx="2382988" cy="2517949"/>
          </a:xfrm>
          <a:custGeom>
            <a:avLst/>
            <a:gdLst/>
            <a:ahLst/>
            <a:cxnLst/>
            <a:rect l="l" t="t" r="r" b="b"/>
            <a:pathLst>
              <a:path w="22901" h="24198" extrusionOk="0">
                <a:moveTo>
                  <a:pt x="2504" y="1"/>
                </a:moveTo>
                <a:cubicBezTo>
                  <a:pt x="2386" y="1"/>
                  <a:pt x="2268" y="8"/>
                  <a:pt x="2150" y="22"/>
                </a:cubicBezTo>
                <a:cubicBezTo>
                  <a:pt x="1121" y="150"/>
                  <a:pt x="152" y="975"/>
                  <a:pt x="77" y="2021"/>
                </a:cubicBezTo>
                <a:cubicBezTo>
                  <a:pt x="1" y="3070"/>
                  <a:pt x="771" y="3979"/>
                  <a:pt x="1554" y="4674"/>
                </a:cubicBezTo>
                <a:cubicBezTo>
                  <a:pt x="2717" y="5706"/>
                  <a:pt x="4027" y="6566"/>
                  <a:pt x="5430" y="7221"/>
                </a:cubicBezTo>
                <a:cubicBezTo>
                  <a:pt x="5683" y="7339"/>
                  <a:pt x="5957" y="7467"/>
                  <a:pt x="6091" y="7715"/>
                </a:cubicBezTo>
                <a:cubicBezTo>
                  <a:pt x="6331" y="8160"/>
                  <a:pt x="5968" y="8712"/>
                  <a:pt x="5529" y="8953"/>
                </a:cubicBezTo>
                <a:cubicBezTo>
                  <a:pt x="5031" y="9226"/>
                  <a:pt x="4447" y="9276"/>
                  <a:pt x="3905" y="9442"/>
                </a:cubicBezTo>
                <a:cubicBezTo>
                  <a:pt x="3363" y="9608"/>
                  <a:pt x="2807" y="9962"/>
                  <a:pt x="2693" y="10524"/>
                </a:cubicBezTo>
                <a:cubicBezTo>
                  <a:pt x="2534" y="11302"/>
                  <a:pt x="3280" y="11954"/>
                  <a:pt x="3969" y="12343"/>
                </a:cubicBezTo>
                <a:cubicBezTo>
                  <a:pt x="5347" y="13124"/>
                  <a:pt x="6858" y="13663"/>
                  <a:pt x="8413" y="13932"/>
                </a:cubicBezTo>
                <a:cubicBezTo>
                  <a:pt x="8970" y="14028"/>
                  <a:pt x="9550" y="14096"/>
                  <a:pt x="10039" y="14386"/>
                </a:cubicBezTo>
                <a:cubicBezTo>
                  <a:pt x="10527" y="14676"/>
                  <a:pt x="10898" y="15269"/>
                  <a:pt x="10734" y="15816"/>
                </a:cubicBezTo>
                <a:cubicBezTo>
                  <a:pt x="10572" y="16361"/>
                  <a:pt x="9953" y="16640"/>
                  <a:pt x="9388" y="16640"/>
                </a:cubicBezTo>
                <a:cubicBezTo>
                  <a:pt x="9385" y="16640"/>
                  <a:pt x="9383" y="16640"/>
                  <a:pt x="9380" y="16640"/>
                </a:cubicBezTo>
                <a:cubicBezTo>
                  <a:pt x="8814" y="16639"/>
                  <a:pt x="8270" y="16430"/>
                  <a:pt x="7712" y="16329"/>
                </a:cubicBezTo>
                <a:cubicBezTo>
                  <a:pt x="7515" y="16293"/>
                  <a:pt x="7310" y="16274"/>
                  <a:pt x="7104" y="16274"/>
                </a:cubicBezTo>
                <a:cubicBezTo>
                  <a:pt x="6224" y="16274"/>
                  <a:pt x="5331" y="16616"/>
                  <a:pt x="4949" y="17392"/>
                </a:cubicBezTo>
                <a:cubicBezTo>
                  <a:pt x="4639" y="18023"/>
                  <a:pt x="4743" y="18802"/>
                  <a:pt x="5071" y="19425"/>
                </a:cubicBezTo>
                <a:cubicBezTo>
                  <a:pt x="5400" y="20049"/>
                  <a:pt x="5925" y="20541"/>
                  <a:pt x="6468" y="20985"/>
                </a:cubicBezTo>
                <a:cubicBezTo>
                  <a:pt x="8368" y="22536"/>
                  <a:pt x="10641" y="23649"/>
                  <a:pt x="13049" y="24022"/>
                </a:cubicBezTo>
                <a:cubicBezTo>
                  <a:pt x="13772" y="24134"/>
                  <a:pt x="14470" y="24197"/>
                  <a:pt x="15151" y="24197"/>
                </a:cubicBezTo>
                <a:cubicBezTo>
                  <a:pt x="16737" y="24197"/>
                  <a:pt x="18226" y="23855"/>
                  <a:pt x="19696" y="22992"/>
                </a:cubicBezTo>
                <a:cubicBezTo>
                  <a:pt x="22901" y="19758"/>
                  <a:pt x="22867" y="14845"/>
                  <a:pt x="21941" y="10591"/>
                </a:cubicBezTo>
                <a:cubicBezTo>
                  <a:pt x="21787" y="9881"/>
                  <a:pt x="21728" y="9113"/>
                  <a:pt x="21274" y="8548"/>
                </a:cubicBezTo>
                <a:cubicBezTo>
                  <a:pt x="20970" y="8170"/>
                  <a:pt x="20479" y="7918"/>
                  <a:pt x="20012" y="7918"/>
                </a:cubicBezTo>
                <a:cubicBezTo>
                  <a:pt x="19782" y="7918"/>
                  <a:pt x="19558" y="7979"/>
                  <a:pt x="19364" y="8117"/>
                </a:cubicBezTo>
                <a:cubicBezTo>
                  <a:pt x="18879" y="8464"/>
                  <a:pt x="18760" y="9123"/>
                  <a:pt x="18557" y="9688"/>
                </a:cubicBezTo>
                <a:cubicBezTo>
                  <a:pt x="18285" y="10439"/>
                  <a:pt x="17800" y="11108"/>
                  <a:pt x="17173" y="11593"/>
                </a:cubicBezTo>
                <a:cubicBezTo>
                  <a:pt x="16852" y="11841"/>
                  <a:pt x="16455" y="12046"/>
                  <a:pt x="16062" y="12046"/>
                </a:cubicBezTo>
                <a:cubicBezTo>
                  <a:pt x="15950" y="12046"/>
                  <a:pt x="15839" y="12030"/>
                  <a:pt x="15730" y="11993"/>
                </a:cubicBezTo>
                <a:cubicBezTo>
                  <a:pt x="15052" y="11765"/>
                  <a:pt x="14824" y="10927"/>
                  <a:pt x="14699" y="10215"/>
                </a:cubicBezTo>
                <a:cubicBezTo>
                  <a:pt x="14466" y="8890"/>
                  <a:pt x="14233" y="7564"/>
                  <a:pt x="14000" y="6238"/>
                </a:cubicBezTo>
                <a:cubicBezTo>
                  <a:pt x="13875" y="5527"/>
                  <a:pt x="13745" y="4801"/>
                  <a:pt x="13401" y="4167"/>
                </a:cubicBezTo>
                <a:cubicBezTo>
                  <a:pt x="13058" y="3533"/>
                  <a:pt x="12455" y="2995"/>
                  <a:pt x="11745" y="2929"/>
                </a:cubicBezTo>
                <a:cubicBezTo>
                  <a:pt x="11705" y="2925"/>
                  <a:pt x="11665" y="2923"/>
                  <a:pt x="11626" y="2923"/>
                </a:cubicBezTo>
                <a:cubicBezTo>
                  <a:pt x="10951" y="2923"/>
                  <a:pt x="10268" y="3445"/>
                  <a:pt x="10253" y="4126"/>
                </a:cubicBezTo>
                <a:cubicBezTo>
                  <a:pt x="10246" y="4426"/>
                  <a:pt x="10360" y="4716"/>
                  <a:pt x="10394" y="5015"/>
                </a:cubicBezTo>
                <a:cubicBezTo>
                  <a:pt x="10428" y="5314"/>
                  <a:pt x="10350" y="5665"/>
                  <a:pt x="10085" y="5798"/>
                </a:cubicBezTo>
                <a:cubicBezTo>
                  <a:pt x="10012" y="5835"/>
                  <a:pt x="9935" y="5851"/>
                  <a:pt x="9857" y="5851"/>
                </a:cubicBezTo>
                <a:cubicBezTo>
                  <a:pt x="9648" y="5851"/>
                  <a:pt x="9428" y="5737"/>
                  <a:pt x="9246" y="5614"/>
                </a:cubicBezTo>
                <a:cubicBezTo>
                  <a:pt x="8381" y="5031"/>
                  <a:pt x="7715" y="4197"/>
                  <a:pt x="7083" y="3362"/>
                </a:cubicBezTo>
                <a:cubicBezTo>
                  <a:pt x="6450" y="2528"/>
                  <a:pt x="5827" y="1669"/>
                  <a:pt x="5020" y="1008"/>
                </a:cubicBezTo>
                <a:cubicBezTo>
                  <a:pt x="4304" y="422"/>
                  <a:pt x="3412" y="1"/>
                  <a:pt x="2504" y="1"/>
                </a:cubicBezTo>
                <a:close/>
              </a:path>
            </a:pathLst>
          </a:custGeom>
          <a:solidFill>
            <a:schemeClr val="l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4" name="Google Shape;64;p11"/>
          <p:cNvSpPr/>
          <p:nvPr/>
        </p:nvSpPr>
        <p:spPr>
          <a:xfrm rot="-1942199">
            <a:off x="11070672" y="1715203"/>
            <a:ext cx="2019416" cy="2634908"/>
          </a:xfrm>
          <a:custGeom>
            <a:avLst/>
            <a:gdLst/>
            <a:ahLst/>
            <a:cxnLst/>
            <a:rect l="l" t="t" r="r" b="b"/>
            <a:pathLst>
              <a:path w="19407" h="25322" extrusionOk="0">
                <a:moveTo>
                  <a:pt x="2" y="1"/>
                </a:moveTo>
                <a:cubicBezTo>
                  <a:pt x="2" y="1"/>
                  <a:pt x="2" y="1"/>
                  <a:pt x="2" y="1"/>
                </a:cubicBezTo>
                <a:cubicBezTo>
                  <a:pt x="1" y="2"/>
                  <a:pt x="28" y="21"/>
                  <a:pt x="83" y="56"/>
                </a:cubicBezTo>
                <a:cubicBezTo>
                  <a:pt x="144" y="92"/>
                  <a:pt x="225" y="142"/>
                  <a:pt x="328" y="205"/>
                </a:cubicBezTo>
                <a:cubicBezTo>
                  <a:pt x="545" y="336"/>
                  <a:pt x="863" y="529"/>
                  <a:pt x="1267" y="787"/>
                </a:cubicBezTo>
                <a:cubicBezTo>
                  <a:pt x="2074" y="1304"/>
                  <a:pt x="3220" y="2094"/>
                  <a:pt x="4514" y="3223"/>
                </a:cubicBezTo>
                <a:cubicBezTo>
                  <a:pt x="5163" y="3785"/>
                  <a:pt x="5848" y="4431"/>
                  <a:pt x="6571" y="5136"/>
                </a:cubicBezTo>
                <a:cubicBezTo>
                  <a:pt x="7293" y="5845"/>
                  <a:pt x="8060" y="6606"/>
                  <a:pt x="8836" y="7436"/>
                </a:cubicBezTo>
                <a:cubicBezTo>
                  <a:pt x="9611" y="8267"/>
                  <a:pt x="10401" y="9164"/>
                  <a:pt x="11142" y="10154"/>
                </a:cubicBezTo>
                <a:cubicBezTo>
                  <a:pt x="11515" y="10648"/>
                  <a:pt x="11862" y="11172"/>
                  <a:pt x="12218" y="11705"/>
                </a:cubicBezTo>
                <a:cubicBezTo>
                  <a:pt x="12570" y="12239"/>
                  <a:pt x="12929" y="12782"/>
                  <a:pt x="13292" y="13330"/>
                </a:cubicBezTo>
                <a:cubicBezTo>
                  <a:pt x="14736" y="15529"/>
                  <a:pt x="16044" y="17670"/>
                  <a:pt x="17070" y="19706"/>
                </a:cubicBezTo>
                <a:cubicBezTo>
                  <a:pt x="18100" y="21740"/>
                  <a:pt x="18842" y="23664"/>
                  <a:pt x="19316" y="25322"/>
                </a:cubicBezTo>
                <a:lnTo>
                  <a:pt x="19406" y="25295"/>
                </a:lnTo>
                <a:cubicBezTo>
                  <a:pt x="18942" y="23629"/>
                  <a:pt x="18206" y="21694"/>
                  <a:pt x="17179" y="19651"/>
                </a:cubicBezTo>
                <a:cubicBezTo>
                  <a:pt x="16155" y="17606"/>
                  <a:pt x="14848" y="15457"/>
                  <a:pt x="13402" y="13257"/>
                </a:cubicBezTo>
                <a:cubicBezTo>
                  <a:pt x="13039" y="12707"/>
                  <a:pt x="12680" y="12165"/>
                  <a:pt x="12327" y="11631"/>
                </a:cubicBezTo>
                <a:cubicBezTo>
                  <a:pt x="11972" y="11098"/>
                  <a:pt x="11621" y="10570"/>
                  <a:pt x="11246" y="10075"/>
                </a:cubicBezTo>
                <a:cubicBezTo>
                  <a:pt x="10498" y="9080"/>
                  <a:pt x="9705" y="8181"/>
                  <a:pt x="8924" y="7352"/>
                </a:cubicBezTo>
                <a:cubicBezTo>
                  <a:pt x="8144" y="6521"/>
                  <a:pt x="7373" y="5762"/>
                  <a:pt x="6647" y="5057"/>
                </a:cubicBezTo>
                <a:cubicBezTo>
                  <a:pt x="5920" y="4353"/>
                  <a:pt x="5229" y="3710"/>
                  <a:pt x="4575" y="3151"/>
                </a:cubicBezTo>
                <a:cubicBezTo>
                  <a:pt x="3269" y="2026"/>
                  <a:pt x="2110" y="1247"/>
                  <a:pt x="1294" y="744"/>
                </a:cubicBezTo>
                <a:cubicBezTo>
                  <a:pt x="885" y="490"/>
                  <a:pt x="562" y="305"/>
                  <a:pt x="341" y="181"/>
                </a:cubicBezTo>
                <a:cubicBezTo>
                  <a:pt x="236" y="124"/>
                  <a:pt x="153" y="77"/>
                  <a:pt x="90" y="43"/>
                </a:cubicBezTo>
                <a:cubicBezTo>
                  <a:pt x="35" y="15"/>
                  <a:pt x="6" y="1"/>
                  <a:pt x="2"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46753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rgbClr val="FFFFFF"/>
        </a:solidFill>
        <a:effectLst/>
      </p:bgPr>
    </p:bg>
    <p:spTree>
      <p:nvGrpSpPr>
        <p:cNvPr id="1" name="Shape 65"/>
        <p:cNvGrpSpPr/>
        <p:nvPr/>
      </p:nvGrpSpPr>
      <p:grpSpPr>
        <a:xfrm>
          <a:off x="0" y="0"/>
          <a:ext cx="0" cy="0"/>
          <a:chOff x="0" y="0"/>
          <a:chExt cx="0" cy="0"/>
        </a:xfrm>
      </p:grpSpPr>
      <p:sp>
        <p:nvSpPr>
          <p:cNvPr id="66" name="Google Shape;66;p12"/>
          <p:cNvSpPr/>
          <p:nvPr/>
        </p:nvSpPr>
        <p:spPr>
          <a:xfrm flipH="1">
            <a:off x="8284053" y="-75"/>
            <a:ext cx="3907951" cy="3708073"/>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7" name="Google Shape;67;p12"/>
          <p:cNvSpPr/>
          <p:nvPr/>
        </p:nvSpPr>
        <p:spPr>
          <a:xfrm flipH="1">
            <a:off x="-17" y="1245257"/>
            <a:ext cx="5915160" cy="5612727"/>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8" name="Google Shape;68;p12"/>
          <p:cNvSpPr txBox="1">
            <a:spLocks noGrp="1"/>
          </p:cNvSpPr>
          <p:nvPr>
            <p:ph type="title" hasCustomPrompt="1"/>
          </p:nvPr>
        </p:nvSpPr>
        <p:spPr>
          <a:xfrm>
            <a:off x="443367" y="1918233"/>
            <a:ext cx="11360800" cy="1806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96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69" name="Google Shape;69;p12"/>
          <p:cNvSpPr txBox="1">
            <a:spLocks noGrp="1"/>
          </p:cNvSpPr>
          <p:nvPr>
            <p:ph type="subTitle" idx="1"/>
          </p:nvPr>
        </p:nvSpPr>
        <p:spPr>
          <a:xfrm>
            <a:off x="954267" y="3881400"/>
            <a:ext cx="10342400" cy="805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5"/>
              </a:buClr>
              <a:buSzPts val="1400"/>
              <a:buNone/>
              <a:defRPr sz="2133" b="0"/>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4933623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70"/>
        <p:cNvGrpSpPr/>
        <p:nvPr/>
      </p:nvGrpSpPr>
      <p:grpSpPr>
        <a:xfrm>
          <a:off x="0" y="0"/>
          <a:ext cx="0" cy="0"/>
          <a:chOff x="0" y="0"/>
          <a:chExt cx="0" cy="0"/>
        </a:xfrm>
      </p:grpSpPr>
    </p:spTree>
    <p:extLst>
      <p:ext uri="{BB962C8B-B14F-4D97-AF65-F5344CB8AC3E}">
        <p14:creationId xmlns:p14="http://schemas.microsoft.com/office/powerpoint/2010/main" val="16676036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Table of contents">
    <p:bg>
      <p:bgPr>
        <a:solidFill>
          <a:schemeClr val="accent5"/>
        </a:solidFill>
        <a:effectLst/>
      </p:bgPr>
    </p:bg>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
        <p:nvSpPr>
          <p:cNvPr id="73" name="Google Shape;73;p14"/>
          <p:cNvSpPr txBox="1">
            <a:spLocks noGrp="1"/>
          </p:cNvSpPr>
          <p:nvPr>
            <p:ph type="subTitle" idx="1"/>
          </p:nvPr>
        </p:nvSpPr>
        <p:spPr>
          <a:xfrm>
            <a:off x="1652567" y="2231800"/>
            <a:ext cx="2810800" cy="4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Impact"/>
              <a:buNone/>
              <a:defRPr sz="2400">
                <a:latin typeface="Impact"/>
                <a:ea typeface="Impact"/>
                <a:cs typeface="Impact"/>
                <a:sym typeface="Impact"/>
              </a:defRPr>
            </a:lvl1pPr>
            <a:lvl2pPr lvl="1" rtl="0">
              <a:spcBef>
                <a:spcPts val="2133"/>
              </a:spcBef>
              <a:spcAft>
                <a:spcPts val="0"/>
              </a:spcAft>
              <a:buSzPts val="1400"/>
              <a:buFont typeface="Impact"/>
              <a:buNone/>
              <a:defRPr>
                <a:latin typeface="Impact"/>
                <a:ea typeface="Impact"/>
                <a:cs typeface="Impact"/>
                <a:sym typeface="Impact"/>
              </a:defRPr>
            </a:lvl2pPr>
            <a:lvl3pPr lvl="2" rtl="0">
              <a:spcBef>
                <a:spcPts val="2133"/>
              </a:spcBef>
              <a:spcAft>
                <a:spcPts val="0"/>
              </a:spcAft>
              <a:buSzPts val="1400"/>
              <a:buFont typeface="Impact"/>
              <a:buNone/>
              <a:defRPr>
                <a:latin typeface="Impact"/>
                <a:ea typeface="Impact"/>
                <a:cs typeface="Impact"/>
                <a:sym typeface="Impact"/>
              </a:defRPr>
            </a:lvl3pPr>
            <a:lvl4pPr lvl="3" rtl="0">
              <a:spcBef>
                <a:spcPts val="2133"/>
              </a:spcBef>
              <a:spcAft>
                <a:spcPts val="0"/>
              </a:spcAft>
              <a:buSzPts val="1400"/>
              <a:buFont typeface="Impact"/>
              <a:buNone/>
              <a:defRPr>
                <a:latin typeface="Impact"/>
                <a:ea typeface="Impact"/>
                <a:cs typeface="Impact"/>
                <a:sym typeface="Impact"/>
              </a:defRPr>
            </a:lvl4pPr>
            <a:lvl5pPr lvl="4" rtl="0">
              <a:spcBef>
                <a:spcPts val="2133"/>
              </a:spcBef>
              <a:spcAft>
                <a:spcPts val="0"/>
              </a:spcAft>
              <a:buSzPts val="1400"/>
              <a:buFont typeface="Impact"/>
              <a:buNone/>
              <a:defRPr>
                <a:latin typeface="Impact"/>
                <a:ea typeface="Impact"/>
                <a:cs typeface="Impact"/>
                <a:sym typeface="Impact"/>
              </a:defRPr>
            </a:lvl5pPr>
            <a:lvl6pPr lvl="5" rtl="0">
              <a:spcBef>
                <a:spcPts val="2133"/>
              </a:spcBef>
              <a:spcAft>
                <a:spcPts val="0"/>
              </a:spcAft>
              <a:buSzPts val="1400"/>
              <a:buFont typeface="Impact"/>
              <a:buNone/>
              <a:defRPr>
                <a:latin typeface="Impact"/>
                <a:ea typeface="Impact"/>
                <a:cs typeface="Impact"/>
                <a:sym typeface="Impact"/>
              </a:defRPr>
            </a:lvl6pPr>
            <a:lvl7pPr lvl="6" rtl="0">
              <a:spcBef>
                <a:spcPts val="2133"/>
              </a:spcBef>
              <a:spcAft>
                <a:spcPts val="0"/>
              </a:spcAft>
              <a:buSzPts val="1400"/>
              <a:buFont typeface="Impact"/>
              <a:buNone/>
              <a:defRPr>
                <a:latin typeface="Impact"/>
                <a:ea typeface="Impact"/>
                <a:cs typeface="Impact"/>
                <a:sym typeface="Impact"/>
              </a:defRPr>
            </a:lvl7pPr>
            <a:lvl8pPr lvl="7" rtl="0">
              <a:spcBef>
                <a:spcPts val="2133"/>
              </a:spcBef>
              <a:spcAft>
                <a:spcPts val="0"/>
              </a:spcAft>
              <a:buSzPts val="1400"/>
              <a:buFont typeface="Impact"/>
              <a:buNone/>
              <a:defRPr>
                <a:latin typeface="Impact"/>
                <a:ea typeface="Impact"/>
                <a:cs typeface="Impact"/>
                <a:sym typeface="Impact"/>
              </a:defRPr>
            </a:lvl8pPr>
            <a:lvl9pPr lvl="8" rtl="0">
              <a:spcBef>
                <a:spcPts val="2133"/>
              </a:spcBef>
              <a:spcAft>
                <a:spcPts val="2133"/>
              </a:spcAft>
              <a:buSzPts val="1400"/>
              <a:buFont typeface="Impact"/>
              <a:buNone/>
              <a:defRPr>
                <a:latin typeface="Impact"/>
                <a:ea typeface="Impact"/>
                <a:cs typeface="Impact"/>
                <a:sym typeface="Impact"/>
              </a:defRPr>
            </a:lvl9pPr>
          </a:lstStyle>
          <a:p>
            <a:r>
              <a:rPr lang="en-US"/>
              <a:t>Click to edit Master subtitle style</a:t>
            </a:r>
            <a:endParaRPr/>
          </a:p>
        </p:txBody>
      </p:sp>
      <p:sp>
        <p:nvSpPr>
          <p:cNvPr id="74" name="Google Shape;74;p14"/>
          <p:cNvSpPr txBox="1">
            <a:spLocks noGrp="1"/>
          </p:cNvSpPr>
          <p:nvPr>
            <p:ph type="subTitle" idx="2"/>
          </p:nvPr>
        </p:nvSpPr>
        <p:spPr>
          <a:xfrm>
            <a:off x="1652567" y="2838833"/>
            <a:ext cx="25636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75" name="Google Shape;75;p14"/>
          <p:cNvSpPr txBox="1">
            <a:spLocks noGrp="1"/>
          </p:cNvSpPr>
          <p:nvPr>
            <p:ph type="title" idx="3" hasCustomPrompt="1"/>
          </p:nvPr>
        </p:nvSpPr>
        <p:spPr>
          <a:xfrm>
            <a:off x="950967" y="2304833"/>
            <a:ext cx="701600" cy="432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200"/>
            </a:lvl1pPr>
            <a:lvl2pPr lvl="1" algn="r" rtl="0">
              <a:spcBef>
                <a:spcPts val="0"/>
              </a:spcBef>
              <a:spcAft>
                <a:spcPts val="0"/>
              </a:spcAft>
              <a:buSzPts val="3000"/>
              <a:buFont typeface="Roboto"/>
              <a:buNone/>
              <a:defRPr sz="4000" b="1">
                <a:latin typeface="Roboto"/>
                <a:ea typeface="Roboto"/>
                <a:cs typeface="Roboto"/>
                <a:sym typeface="Roboto"/>
              </a:defRPr>
            </a:lvl2pPr>
            <a:lvl3pPr lvl="2" algn="r" rtl="0">
              <a:spcBef>
                <a:spcPts val="0"/>
              </a:spcBef>
              <a:spcAft>
                <a:spcPts val="0"/>
              </a:spcAft>
              <a:buSzPts val="3000"/>
              <a:buFont typeface="Roboto"/>
              <a:buNone/>
              <a:defRPr sz="4000" b="1">
                <a:latin typeface="Roboto"/>
                <a:ea typeface="Roboto"/>
                <a:cs typeface="Roboto"/>
                <a:sym typeface="Roboto"/>
              </a:defRPr>
            </a:lvl3pPr>
            <a:lvl4pPr lvl="3" algn="r" rtl="0">
              <a:spcBef>
                <a:spcPts val="0"/>
              </a:spcBef>
              <a:spcAft>
                <a:spcPts val="0"/>
              </a:spcAft>
              <a:buSzPts val="3000"/>
              <a:buFont typeface="Roboto"/>
              <a:buNone/>
              <a:defRPr sz="4000" b="1">
                <a:latin typeface="Roboto"/>
                <a:ea typeface="Roboto"/>
                <a:cs typeface="Roboto"/>
                <a:sym typeface="Roboto"/>
              </a:defRPr>
            </a:lvl4pPr>
            <a:lvl5pPr lvl="4" algn="r" rtl="0">
              <a:spcBef>
                <a:spcPts val="0"/>
              </a:spcBef>
              <a:spcAft>
                <a:spcPts val="0"/>
              </a:spcAft>
              <a:buSzPts val="3000"/>
              <a:buFont typeface="Roboto"/>
              <a:buNone/>
              <a:defRPr sz="4000" b="1">
                <a:latin typeface="Roboto"/>
                <a:ea typeface="Roboto"/>
                <a:cs typeface="Roboto"/>
                <a:sym typeface="Roboto"/>
              </a:defRPr>
            </a:lvl5pPr>
            <a:lvl6pPr lvl="5" algn="r" rtl="0">
              <a:spcBef>
                <a:spcPts val="0"/>
              </a:spcBef>
              <a:spcAft>
                <a:spcPts val="0"/>
              </a:spcAft>
              <a:buSzPts val="3000"/>
              <a:buFont typeface="Roboto"/>
              <a:buNone/>
              <a:defRPr sz="4000" b="1">
                <a:latin typeface="Roboto"/>
                <a:ea typeface="Roboto"/>
                <a:cs typeface="Roboto"/>
                <a:sym typeface="Roboto"/>
              </a:defRPr>
            </a:lvl6pPr>
            <a:lvl7pPr lvl="6" algn="r" rtl="0">
              <a:spcBef>
                <a:spcPts val="0"/>
              </a:spcBef>
              <a:spcAft>
                <a:spcPts val="0"/>
              </a:spcAft>
              <a:buSzPts val="3000"/>
              <a:buFont typeface="Roboto"/>
              <a:buNone/>
              <a:defRPr sz="4000" b="1">
                <a:latin typeface="Roboto"/>
                <a:ea typeface="Roboto"/>
                <a:cs typeface="Roboto"/>
                <a:sym typeface="Roboto"/>
              </a:defRPr>
            </a:lvl7pPr>
            <a:lvl8pPr lvl="7" algn="r" rtl="0">
              <a:spcBef>
                <a:spcPts val="0"/>
              </a:spcBef>
              <a:spcAft>
                <a:spcPts val="0"/>
              </a:spcAft>
              <a:buSzPts val="3000"/>
              <a:buFont typeface="Roboto"/>
              <a:buNone/>
              <a:defRPr sz="4000" b="1">
                <a:latin typeface="Roboto"/>
                <a:ea typeface="Roboto"/>
                <a:cs typeface="Roboto"/>
                <a:sym typeface="Roboto"/>
              </a:defRPr>
            </a:lvl8pPr>
            <a:lvl9pPr lvl="8" algn="r" rtl="0">
              <a:spcBef>
                <a:spcPts val="0"/>
              </a:spcBef>
              <a:spcAft>
                <a:spcPts val="0"/>
              </a:spcAft>
              <a:buSzPts val="3000"/>
              <a:buFont typeface="Roboto"/>
              <a:buNone/>
              <a:defRPr sz="4000" b="1">
                <a:latin typeface="Roboto"/>
                <a:ea typeface="Roboto"/>
                <a:cs typeface="Roboto"/>
                <a:sym typeface="Roboto"/>
              </a:defRPr>
            </a:lvl9pPr>
          </a:lstStyle>
          <a:p>
            <a:r>
              <a:t>xx%</a:t>
            </a:r>
          </a:p>
        </p:txBody>
      </p:sp>
      <p:sp>
        <p:nvSpPr>
          <p:cNvPr id="76" name="Google Shape;76;p14"/>
          <p:cNvSpPr txBox="1">
            <a:spLocks noGrp="1"/>
          </p:cNvSpPr>
          <p:nvPr>
            <p:ph type="subTitle" idx="4"/>
          </p:nvPr>
        </p:nvSpPr>
        <p:spPr>
          <a:xfrm>
            <a:off x="5165000" y="2231800"/>
            <a:ext cx="2810800" cy="4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Impact"/>
              <a:buNone/>
              <a:defRPr sz="2400">
                <a:latin typeface="Impact"/>
                <a:ea typeface="Impact"/>
                <a:cs typeface="Impact"/>
                <a:sym typeface="Impact"/>
              </a:defRPr>
            </a:lvl1pPr>
            <a:lvl2pPr lvl="1" rtl="0">
              <a:spcBef>
                <a:spcPts val="2133"/>
              </a:spcBef>
              <a:spcAft>
                <a:spcPts val="0"/>
              </a:spcAft>
              <a:buSzPts val="1400"/>
              <a:buFont typeface="Impact"/>
              <a:buNone/>
              <a:defRPr>
                <a:latin typeface="Impact"/>
                <a:ea typeface="Impact"/>
                <a:cs typeface="Impact"/>
                <a:sym typeface="Impact"/>
              </a:defRPr>
            </a:lvl2pPr>
            <a:lvl3pPr lvl="2" rtl="0">
              <a:spcBef>
                <a:spcPts val="2133"/>
              </a:spcBef>
              <a:spcAft>
                <a:spcPts val="0"/>
              </a:spcAft>
              <a:buSzPts val="1400"/>
              <a:buFont typeface="Impact"/>
              <a:buNone/>
              <a:defRPr>
                <a:latin typeface="Impact"/>
                <a:ea typeface="Impact"/>
                <a:cs typeface="Impact"/>
                <a:sym typeface="Impact"/>
              </a:defRPr>
            </a:lvl3pPr>
            <a:lvl4pPr lvl="3" rtl="0">
              <a:spcBef>
                <a:spcPts val="2133"/>
              </a:spcBef>
              <a:spcAft>
                <a:spcPts val="0"/>
              </a:spcAft>
              <a:buSzPts val="1400"/>
              <a:buFont typeface="Impact"/>
              <a:buNone/>
              <a:defRPr>
                <a:latin typeface="Impact"/>
                <a:ea typeface="Impact"/>
                <a:cs typeface="Impact"/>
                <a:sym typeface="Impact"/>
              </a:defRPr>
            </a:lvl4pPr>
            <a:lvl5pPr lvl="4" rtl="0">
              <a:spcBef>
                <a:spcPts val="2133"/>
              </a:spcBef>
              <a:spcAft>
                <a:spcPts val="0"/>
              </a:spcAft>
              <a:buSzPts val="1400"/>
              <a:buFont typeface="Impact"/>
              <a:buNone/>
              <a:defRPr>
                <a:latin typeface="Impact"/>
                <a:ea typeface="Impact"/>
                <a:cs typeface="Impact"/>
                <a:sym typeface="Impact"/>
              </a:defRPr>
            </a:lvl5pPr>
            <a:lvl6pPr lvl="5" rtl="0">
              <a:spcBef>
                <a:spcPts val="2133"/>
              </a:spcBef>
              <a:spcAft>
                <a:spcPts val="0"/>
              </a:spcAft>
              <a:buSzPts val="1400"/>
              <a:buFont typeface="Impact"/>
              <a:buNone/>
              <a:defRPr>
                <a:latin typeface="Impact"/>
                <a:ea typeface="Impact"/>
                <a:cs typeface="Impact"/>
                <a:sym typeface="Impact"/>
              </a:defRPr>
            </a:lvl6pPr>
            <a:lvl7pPr lvl="6" rtl="0">
              <a:spcBef>
                <a:spcPts val="2133"/>
              </a:spcBef>
              <a:spcAft>
                <a:spcPts val="0"/>
              </a:spcAft>
              <a:buSzPts val="1400"/>
              <a:buFont typeface="Impact"/>
              <a:buNone/>
              <a:defRPr>
                <a:latin typeface="Impact"/>
                <a:ea typeface="Impact"/>
                <a:cs typeface="Impact"/>
                <a:sym typeface="Impact"/>
              </a:defRPr>
            </a:lvl7pPr>
            <a:lvl8pPr lvl="7" rtl="0">
              <a:spcBef>
                <a:spcPts val="2133"/>
              </a:spcBef>
              <a:spcAft>
                <a:spcPts val="0"/>
              </a:spcAft>
              <a:buSzPts val="1400"/>
              <a:buFont typeface="Impact"/>
              <a:buNone/>
              <a:defRPr>
                <a:latin typeface="Impact"/>
                <a:ea typeface="Impact"/>
                <a:cs typeface="Impact"/>
                <a:sym typeface="Impact"/>
              </a:defRPr>
            </a:lvl8pPr>
            <a:lvl9pPr lvl="8" rtl="0">
              <a:spcBef>
                <a:spcPts val="2133"/>
              </a:spcBef>
              <a:spcAft>
                <a:spcPts val="2133"/>
              </a:spcAft>
              <a:buSzPts val="1400"/>
              <a:buFont typeface="Impact"/>
              <a:buNone/>
              <a:defRPr>
                <a:latin typeface="Impact"/>
                <a:ea typeface="Impact"/>
                <a:cs typeface="Impact"/>
                <a:sym typeface="Impact"/>
              </a:defRPr>
            </a:lvl9pPr>
          </a:lstStyle>
          <a:p>
            <a:r>
              <a:rPr lang="en-US"/>
              <a:t>Click to edit Master subtitle style</a:t>
            </a:r>
            <a:endParaRPr/>
          </a:p>
        </p:txBody>
      </p:sp>
      <p:sp>
        <p:nvSpPr>
          <p:cNvPr id="77" name="Google Shape;77;p14"/>
          <p:cNvSpPr txBox="1">
            <a:spLocks noGrp="1"/>
          </p:cNvSpPr>
          <p:nvPr>
            <p:ph type="subTitle" idx="5"/>
          </p:nvPr>
        </p:nvSpPr>
        <p:spPr>
          <a:xfrm>
            <a:off x="5165000" y="2838833"/>
            <a:ext cx="25636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78" name="Google Shape;78;p14"/>
          <p:cNvSpPr txBox="1">
            <a:spLocks noGrp="1"/>
          </p:cNvSpPr>
          <p:nvPr>
            <p:ph type="title" idx="6" hasCustomPrompt="1"/>
          </p:nvPr>
        </p:nvSpPr>
        <p:spPr>
          <a:xfrm>
            <a:off x="4463400" y="2304833"/>
            <a:ext cx="701600" cy="432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200"/>
            </a:lvl1pPr>
            <a:lvl2pPr lvl="1" algn="r" rtl="0">
              <a:spcBef>
                <a:spcPts val="0"/>
              </a:spcBef>
              <a:spcAft>
                <a:spcPts val="0"/>
              </a:spcAft>
              <a:buSzPts val="3000"/>
              <a:buFont typeface="Roboto"/>
              <a:buNone/>
              <a:defRPr sz="4000" b="1">
                <a:latin typeface="Roboto"/>
                <a:ea typeface="Roboto"/>
                <a:cs typeface="Roboto"/>
                <a:sym typeface="Roboto"/>
              </a:defRPr>
            </a:lvl2pPr>
            <a:lvl3pPr lvl="2" algn="r" rtl="0">
              <a:spcBef>
                <a:spcPts val="0"/>
              </a:spcBef>
              <a:spcAft>
                <a:spcPts val="0"/>
              </a:spcAft>
              <a:buSzPts val="3000"/>
              <a:buFont typeface="Roboto"/>
              <a:buNone/>
              <a:defRPr sz="4000" b="1">
                <a:latin typeface="Roboto"/>
                <a:ea typeface="Roboto"/>
                <a:cs typeface="Roboto"/>
                <a:sym typeface="Roboto"/>
              </a:defRPr>
            </a:lvl3pPr>
            <a:lvl4pPr lvl="3" algn="r" rtl="0">
              <a:spcBef>
                <a:spcPts val="0"/>
              </a:spcBef>
              <a:spcAft>
                <a:spcPts val="0"/>
              </a:spcAft>
              <a:buSzPts val="3000"/>
              <a:buFont typeface="Roboto"/>
              <a:buNone/>
              <a:defRPr sz="4000" b="1">
                <a:latin typeface="Roboto"/>
                <a:ea typeface="Roboto"/>
                <a:cs typeface="Roboto"/>
                <a:sym typeface="Roboto"/>
              </a:defRPr>
            </a:lvl4pPr>
            <a:lvl5pPr lvl="4" algn="r" rtl="0">
              <a:spcBef>
                <a:spcPts val="0"/>
              </a:spcBef>
              <a:spcAft>
                <a:spcPts val="0"/>
              </a:spcAft>
              <a:buSzPts val="3000"/>
              <a:buFont typeface="Roboto"/>
              <a:buNone/>
              <a:defRPr sz="4000" b="1">
                <a:latin typeface="Roboto"/>
                <a:ea typeface="Roboto"/>
                <a:cs typeface="Roboto"/>
                <a:sym typeface="Roboto"/>
              </a:defRPr>
            </a:lvl5pPr>
            <a:lvl6pPr lvl="5" algn="r" rtl="0">
              <a:spcBef>
                <a:spcPts val="0"/>
              </a:spcBef>
              <a:spcAft>
                <a:spcPts val="0"/>
              </a:spcAft>
              <a:buSzPts val="3000"/>
              <a:buFont typeface="Roboto"/>
              <a:buNone/>
              <a:defRPr sz="4000" b="1">
                <a:latin typeface="Roboto"/>
                <a:ea typeface="Roboto"/>
                <a:cs typeface="Roboto"/>
                <a:sym typeface="Roboto"/>
              </a:defRPr>
            </a:lvl6pPr>
            <a:lvl7pPr lvl="6" algn="r" rtl="0">
              <a:spcBef>
                <a:spcPts val="0"/>
              </a:spcBef>
              <a:spcAft>
                <a:spcPts val="0"/>
              </a:spcAft>
              <a:buSzPts val="3000"/>
              <a:buFont typeface="Roboto"/>
              <a:buNone/>
              <a:defRPr sz="4000" b="1">
                <a:latin typeface="Roboto"/>
                <a:ea typeface="Roboto"/>
                <a:cs typeface="Roboto"/>
                <a:sym typeface="Roboto"/>
              </a:defRPr>
            </a:lvl7pPr>
            <a:lvl8pPr lvl="7" algn="r" rtl="0">
              <a:spcBef>
                <a:spcPts val="0"/>
              </a:spcBef>
              <a:spcAft>
                <a:spcPts val="0"/>
              </a:spcAft>
              <a:buSzPts val="3000"/>
              <a:buFont typeface="Roboto"/>
              <a:buNone/>
              <a:defRPr sz="4000" b="1">
                <a:latin typeface="Roboto"/>
                <a:ea typeface="Roboto"/>
                <a:cs typeface="Roboto"/>
                <a:sym typeface="Roboto"/>
              </a:defRPr>
            </a:lvl8pPr>
            <a:lvl9pPr lvl="8" algn="r" rtl="0">
              <a:spcBef>
                <a:spcPts val="0"/>
              </a:spcBef>
              <a:spcAft>
                <a:spcPts val="0"/>
              </a:spcAft>
              <a:buSzPts val="3000"/>
              <a:buFont typeface="Roboto"/>
              <a:buNone/>
              <a:defRPr sz="4000" b="1">
                <a:latin typeface="Roboto"/>
                <a:ea typeface="Roboto"/>
                <a:cs typeface="Roboto"/>
                <a:sym typeface="Roboto"/>
              </a:defRPr>
            </a:lvl9pPr>
          </a:lstStyle>
          <a:p>
            <a:r>
              <a:t>xx%</a:t>
            </a:r>
          </a:p>
        </p:txBody>
      </p:sp>
      <p:sp>
        <p:nvSpPr>
          <p:cNvPr id="79" name="Google Shape;79;p14"/>
          <p:cNvSpPr txBox="1">
            <a:spLocks noGrp="1"/>
          </p:cNvSpPr>
          <p:nvPr>
            <p:ph type="subTitle" idx="7"/>
          </p:nvPr>
        </p:nvSpPr>
        <p:spPr>
          <a:xfrm>
            <a:off x="8677433" y="2231800"/>
            <a:ext cx="2684800" cy="4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Impact"/>
              <a:buNone/>
              <a:defRPr sz="2400">
                <a:latin typeface="Impact"/>
                <a:ea typeface="Impact"/>
                <a:cs typeface="Impact"/>
                <a:sym typeface="Impact"/>
              </a:defRPr>
            </a:lvl1pPr>
            <a:lvl2pPr lvl="1" rtl="0">
              <a:spcBef>
                <a:spcPts val="2133"/>
              </a:spcBef>
              <a:spcAft>
                <a:spcPts val="0"/>
              </a:spcAft>
              <a:buSzPts val="1400"/>
              <a:buFont typeface="Impact"/>
              <a:buNone/>
              <a:defRPr>
                <a:latin typeface="Impact"/>
                <a:ea typeface="Impact"/>
                <a:cs typeface="Impact"/>
                <a:sym typeface="Impact"/>
              </a:defRPr>
            </a:lvl2pPr>
            <a:lvl3pPr lvl="2" rtl="0">
              <a:spcBef>
                <a:spcPts val="2133"/>
              </a:spcBef>
              <a:spcAft>
                <a:spcPts val="0"/>
              </a:spcAft>
              <a:buSzPts val="1400"/>
              <a:buFont typeface="Impact"/>
              <a:buNone/>
              <a:defRPr>
                <a:latin typeface="Impact"/>
                <a:ea typeface="Impact"/>
                <a:cs typeface="Impact"/>
                <a:sym typeface="Impact"/>
              </a:defRPr>
            </a:lvl3pPr>
            <a:lvl4pPr lvl="3" rtl="0">
              <a:spcBef>
                <a:spcPts val="2133"/>
              </a:spcBef>
              <a:spcAft>
                <a:spcPts val="0"/>
              </a:spcAft>
              <a:buSzPts val="1400"/>
              <a:buFont typeface="Impact"/>
              <a:buNone/>
              <a:defRPr>
                <a:latin typeface="Impact"/>
                <a:ea typeface="Impact"/>
                <a:cs typeface="Impact"/>
                <a:sym typeface="Impact"/>
              </a:defRPr>
            </a:lvl4pPr>
            <a:lvl5pPr lvl="4" rtl="0">
              <a:spcBef>
                <a:spcPts val="2133"/>
              </a:spcBef>
              <a:spcAft>
                <a:spcPts val="0"/>
              </a:spcAft>
              <a:buSzPts val="1400"/>
              <a:buFont typeface="Impact"/>
              <a:buNone/>
              <a:defRPr>
                <a:latin typeface="Impact"/>
                <a:ea typeface="Impact"/>
                <a:cs typeface="Impact"/>
                <a:sym typeface="Impact"/>
              </a:defRPr>
            </a:lvl5pPr>
            <a:lvl6pPr lvl="5" rtl="0">
              <a:spcBef>
                <a:spcPts val="2133"/>
              </a:spcBef>
              <a:spcAft>
                <a:spcPts val="0"/>
              </a:spcAft>
              <a:buSzPts val="1400"/>
              <a:buFont typeface="Impact"/>
              <a:buNone/>
              <a:defRPr>
                <a:latin typeface="Impact"/>
                <a:ea typeface="Impact"/>
                <a:cs typeface="Impact"/>
                <a:sym typeface="Impact"/>
              </a:defRPr>
            </a:lvl6pPr>
            <a:lvl7pPr lvl="6" rtl="0">
              <a:spcBef>
                <a:spcPts val="2133"/>
              </a:spcBef>
              <a:spcAft>
                <a:spcPts val="0"/>
              </a:spcAft>
              <a:buSzPts val="1400"/>
              <a:buFont typeface="Impact"/>
              <a:buNone/>
              <a:defRPr>
                <a:latin typeface="Impact"/>
                <a:ea typeface="Impact"/>
                <a:cs typeface="Impact"/>
                <a:sym typeface="Impact"/>
              </a:defRPr>
            </a:lvl7pPr>
            <a:lvl8pPr lvl="7" rtl="0">
              <a:spcBef>
                <a:spcPts val="2133"/>
              </a:spcBef>
              <a:spcAft>
                <a:spcPts val="0"/>
              </a:spcAft>
              <a:buSzPts val="1400"/>
              <a:buFont typeface="Impact"/>
              <a:buNone/>
              <a:defRPr>
                <a:latin typeface="Impact"/>
                <a:ea typeface="Impact"/>
                <a:cs typeface="Impact"/>
                <a:sym typeface="Impact"/>
              </a:defRPr>
            </a:lvl8pPr>
            <a:lvl9pPr lvl="8" rtl="0">
              <a:spcBef>
                <a:spcPts val="2133"/>
              </a:spcBef>
              <a:spcAft>
                <a:spcPts val="2133"/>
              </a:spcAft>
              <a:buSzPts val="1400"/>
              <a:buFont typeface="Impact"/>
              <a:buNone/>
              <a:defRPr>
                <a:latin typeface="Impact"/>
                <a:ea typeface="Impact"/>
                <a:cs typeface="Impact"/>
                <a:sym typeface="Impact"/>
              </a:defRPr>
            </a:lvl9pPr>
          </a:lstStyle>
          <a:p>
            <a:r>
              <a:rPr lang="en-US"/>
              <a:t>Click to edit Master subtitle style</a:t>
            </a:r>
            <a:endParaRPr/>
          </a:p>
        </p:txBody>
      </p:sp>
      <p:sp>
        <p:nvSpPr>
          <p:cNvPr id="80" name="Google Shape;80;p14"/>
          <p:cNvSpPr txBox="1">
            <a:spLocks noGrp="1"/>
          </p:cNvSpPr>
          <p:nvPr>
            <p:ph type="subTitle" idx="8"/>
          </p:nvPr>
        </p:nvSpPr>
        <p:spPr>
          <a:xfrm>
            <a:off x="8677433" y="2838833"/>
            <a:ext cx="25636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81" name="Google Shape;81;p14"/>
          <p:cNvSpPr txBox="1">
            <a:spLocks noGrp="1"/>
          </p:cNvSpPr>
          <p:nvPr>
            <p:ph type="title" idx="9" hasCustomPrompt="1"/>
          </p:nvPr>
        </p:nvSpPr>
        <p:spPr>
          <a:xfrm>
            <a:off x="7975833" y="2304833"/>
            <a:ext cx="701600" cy="432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200"/>
            </a:lvl1pPr>
            <a:lvl2pPr lvl="1" algn="r" rtl="0">
              <a:spcBef>
                <a:spcPts val="0"/>
              </a:spcBef>
              <a:spcAft>
                <a:spcPts val="0"/>
              </a:spcAft>
              <a:buSzPts val="3000"/>
              <a:buFont typeface="Roboto"/>
              <a:buNone/>
              <a:defRPr sz="4000" b="1">
                <a:latin typeface="Roboto"/>
                <a:ea typeface="Roboto"/>
                <a:cs typeface="Roboto"/>
                <a:sym typeface="Roboto"/>
              </a:defRPr>
            </a:lvl2pPr>
            <a:lvl3pPr lvl="2" algn="r" rtl="0">
              <a:spcBef>
                <a:spcPts val="0"/>
              </a:spcBef>
              <a:spcAft>
                <a:spcPts val="0"/>
              </a:spcAft>
              <a:buSzPts val="3000"/>
              <a:buFont typeface="Roboto"/>
              <a:buNone/>
              <a:defRPr sz="4000" b="1">
                <a:latin typeface="Roboto"/>
                <a:ea typeface="Roboto"/>
                <a:cs typeface="Roboto"/>
                <a:sym typeface="Roboto"/>
              </a:defRPr>
            </a:lvl3pPr>
            <a:lvl4pPr lvl="3" algn="r" rtl="0">
              <a:spcBef>
                <a:spcPts val="0"/>
              </a:spcBef>
              <a:spcAft>
                <a:spcPts val="0"/>
              </a:spcAft>
              <a:buSzPts val="3000"/>
              <a:buFont typeface="Roboto"/>
              <a:buNone/>
              <a:defRPr sz="4000" b="1">
                <a:latin typeface="Roboto"/>
                <a:ea typeface="Roboto"/>
                <a:cs typeface="Roboto"/>
                <a:sym typeface="Roboto"/>
              </a:defRPr>
            </a:lvl4pPr>
            <a:lvl5pPr lvl="4" algn="r" rtl="0">
              <a:spcBef>
                <a:spcPts val="0"/>
              </a:spcBef>
              <a:spcAft>
                <a:spcPts val="0"/>
              </a:spcAft>
              <a:buSzPts val="3000"/>
              <a:buFont typeface="Roboto"/>
              <a:buNone/>
              <a:defRPr sz="4000" b="1">
                <a:latin typeface="Roboto"/>
                <a:ea typeface="Roboto"/>
                <a:cs typeface="Roboto"/>
                <a:sym typeface="Roboto"/>
              </a:defRPr>
            </a:lvl5pPr>
            <a:lvl6pPr lvl="5" algn="r" rtl="0">
              <a:spcBef>
                <a:spcPts val="0"/>
              </a:spcBef>
              <a:spcAft>
                <a:spcPts val="0"/>
              </a:spcAft>
              <a:buSzPts val="3000"/>
              <a:buFont typeface="Roboto"/>
              <a:buNone/>
              <a:defRPr sz="4000" b="1">
                <a:latin typeface="Roboto"/>
                <a:ea typeface="Roboto"/>
                <a:cs typeface="Roboto"/>
                <a:sym typeface="Roboto"/>
              </a:defRPr>
            </a:lvl6pPr>
            <a:lvl7pPr lvl="6" algn="r" rtl="0">
              <a:spcBef>
                <a:spcPts val="0"/>
              </a:spcBef>
              <a:spcAft>
                <a:spcPts val="0"/>
              </a:spcAft>
              <a:buSzPts val="3000"/>
              <a:buFont typeface="Roboto"/>
              <a:buNone/>
              <a:defRPr sz="4000" b="1">
                <a:latin typeface="Roboto"/>
                <a:ea typeface="Roboto"/>
                <a:cs typeface="Roboto"/>
                <a:sym typeface="Roboto"/>
              </a:defRPr>
            </a:lvl7pPr>
            <a:lvl8pPr lvl="7" algn="r" rtl="0">
              <a:spcBef>
                <a:spcPts val="0"/>
              </a:spcBef>
              <a:spcAft>
                <a:spcPts val="0"/>
              </a:spcAft>
              <a:buSzPts val="3000"/>
              <a:buFont typeface="Roboto"/>
              <a:buNone/>
              <a:defRPr sz="4000" b="1">
                <a:latin typeface="Roboto"/>
                <a:ea typeface="Roboto"/>
                <a:cs typeface="Roboto"/>
                <a:sym typeface="Roboto"/>
              </a:defRPr>
            </a:lvl8pPr>
            <a:lvl9pPr lvl="8" algn="r" rtl="0">
              <a:spcBef>
                <a:spcPts val="0"/>
              </a:spcBef>
              <a:spcAft>
                <a:spcPts val="0"/>
              </a:spcAft>
              <a:buSzPts val="3000"/>
              <a:buFont typeface="Roboto"/>
              <a:buNone/>
              <a:defRPr sz="4000" b="1">
                <a:latin typeface="Roboto"/>
                <a:ea typeface="Roboto"/>
                <a:cs typeface="Roboto"/>
                <a:sym typeface="Roboto"/>
              </a:defRPr>
            </a:lvl9pPr>
          </a:lstStyle>
          <a:p>
            <a:r>
              <a:t>xx%</a:t>
            </a:r>
          </a:p>
        </p:txBody>
      </p:sp>
      <p:sp>
        <p:nvSpPr>
          <p:cNvPr id="82" name="Google Shape;82;p14"/>
          <p:cNvSpPr txBox="1">
            <a:spLocks noGrp="1"/>
          </p:cNvSpPr>
          <p:nvPr>
            <p:ph type="subTitle" idx="13"/>
          </p:nvPr>
        </p:nvSpPr>
        <p:spPr>
          <a:xfrm>
            <a:off x="1652567" y="4193033"/>
            <a:ext cx="2810800" cy="4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Impact"/>
              <a:buNone/>
              <a:defRPr sz="2400">
                <a:latin typeface="Impact"/>
                <a:ea typeface="Impact"/>
                <a:cs typeface="Impact"/>
                <a:sym typeface="Impact"/>
              </a:defRPr>
            </a:lvl1pPr>
            <a:lvl2pPr lvl="1" rtl="0">
              <a:spcBef>
                <a:spcPts val="2133"/>
              </a:spcBef>
              <a:spcAft>
                <a:spcPts val="0"/>
              </a:spcAft>
              <a:buSzPts val="1400"/>
              <a:buFont typeface="Impact"/>
              <a:buNone/>
              <a:defRPr>
                <a:latin typeface="Impact"/>
                <a:ea typeface="Impact"/>
                <a:cs typeface="Impact"/>
                <a:sym typeface="Impact"/>
              </a:defRPr>
            </a:lvl2pPr>
            <a:lvl3pPr lvl="2" rtl="0">
              <a:spcBef>
                <a:spcPts val="2133"/>
              </a:spcBef>
              <a:spcAft>
                <a:spcPts val="0"/>
              </a:spcAft>
              <a:buSzPts val="1400"/>
              <a:buFont typeface="Impact"/>
              <a:buNone/>
              <a:defRPr>
                <a:latin typeface="Impact"/>
                <a:ea typeface="Impact"/>
                <a:cs typeface="Impact"/>
                <a:sym typeface="Impact"/>
              </a:defRPr>
            </a:lvl3pPr>
            <a:lvl4pPr lvl="3" rtl="0">
              <a:spcBef>
                <a:spcPts val="2133"/>
              </a:spcBef>
              <a:spcAft>
                <a:spcPts val="0"/>
              </a:spcAft>
              <a:buSzPts val="1400"/>
              <a:buFont typeface="Impact"/>
              <a:buNone/>
              <a:defRPr>
                <a:latin typeface="Impact"/>
                <a:ea typeface="Impact"/>
                <a:cs typeface="Impact"/>
                <a:sym typeface="Impact"/>
              </a:defRPr>
            </a:lvl4pPr>
            <a:lvl5pPr lvl="4" rtl="0">
              <a:spcBef>
                <a:spcPts val="2133"/>
              </a:spcBef>
              <a:spcAft>
                <a:spcPts val="0"/>
              </a:spcAft>
              <a:buSzPts val="1400"/>
              <a:buFont typeface="Impact"/>
              <a:buNone/>
              <a:defRPr>
                <a:latin typeface="Impact"/>
                <a:ea typeface="Impact"/>
                <a:cs typeface="Impact"/>
                <a:sym typeface="Impact"/>
              </a:defRPr>
            </a:lvl5pPr>
            <a:lvl6pPr lvl="5" rtl="0">
              <a:spcBef>
                <a:spcPts val="2133"/>
              </a:spcBef>
              <a:spcAft>
                <a:spcPts val="0"/>
              </a:spcAft>
              <a:buSzPts val="1400"/>
              <a:buFont typeface="Impact"/>
              <a:buNone/>
              <a:defRPr>
                <a:latin typeface="Impact"/>
                <a:ea typeface="Impact"/>
                <a:cs typeface="Impact"/>
                <a:sym typeface="Impact"/>
              </a:defRPr>
            </a:lvl6pPr>
            <a:lvl7pPr lvl="6" rtl="0">
              <a:spcBef>
                <a:spcPts val="2133"/>
              </a:spcBef>
              <a:spcAft>
                <a:spcPts val="0"/>
              </a:spcAft>
              <a:buSzPts val="1400"/>
              <a:buFont typeface="Impact"/>
              <a:buNone/>
              <a:defRPr>
                <a:latin typeface="Impact"/>
                <a:ea typeface="Impact"/>
                <a:cs typeface="Impact"/>
                <a:sym typeface="Impact"/>
              </a:defRPr>
            </a:lvl7pPr>
            <a:lvl8pPr lvl="7" rtl="0">
              <a:spcBef>
                <a:spcPts val="2133"/>
              </a:spcBef>
              <a:spcAft>
                <a:spcPts val="0"/>
              </a:spcAft>
              <a:buSzPts val="1400"/>
              <a:buFont typeface="Impact"/>
              <a:buNone/>
              <a:defRPr>
                <a:latin typeface="Impact"/>
                <a:ea typeface="Impact"/>
                <a:cs typeface="Impact"/>
                <a:sym typeface="Impact"/>
              </a:defRPr>
            </a:lvl8pPr>
            <a:lvl9pPr lvl="8" rtl="0">
              <a:spcBef>
                <a:spcPts val="2133"/>
              </a:spcBef>
              <a:spcAft>
                <a:spcPts val="2133"/>
              </a:spcAft>
              <a:buSzPts val="1400"/>
              <a:buFont typeface="Impact"/>
              <a:buNone/>
              <a:defRPr>
                <a:latin typeface="Impact"/>
                <a:ea typeface="Impact"/>
                <a:cs typeface="Impact"/>
                <a:sym typeface="Impact"/>
              </a:defRPr>
            </a:lvl9pPr>
          </a:lstStyle>
          <a:p>
            <a:r>
              <a:rPr lang="en-US"/>
              <a:t>Click to edit Master subtitle style</a:t>
            </a:r>
            <a:endParaRPr/>
          </a:p>
        </p:txBody>
      </p:sp>
      <p:sp>
        <p:nvSpPr>
          <p:cNvPr id="83" name="Google Shape;83;p14"/>
          <p:cNvSpPr txBox="1">
            <a:spLocks noGrp="1"/>
          </p:cNvSpPr>
          <p:nvPr>
            <p:ph type="subTitle" idx="14"/>
          </p:nvPr>
        </p:nvSpPr>
        <p:spPr>
          <a:xfrm>
            <a:off x="1652567" y="4800067"/>
            <a:ext cx="25636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84" name="Google Shape;84;p14"/>
          <p:cNvSpPr txBox="1">
            <a:spLocks noGrp="1"/>
          </p:cNvSpPr>
          <p:nvPr>
            <p:ph type="title" idx="15" hasCustomPrompt="1"/>
          </p:nvPr>
        </p:nvSpPr>
        <p:spPr>
          <a:xfrm>
            <a:off x="950967" y="4266067"/>
            <a:ext cx="701600" cy="432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200"/>
            </a:lvl1pPr>
            <a:lvl2pPr lvl="1" algn="r" rtl="0">
              <a:spcBef>
                <a:spcPts val="0"/>
              </a:spcBef>
              <a:spcAft>
                <a:spcPts val="0"/>
              </a:spcAft>
              <a:buSzPts val="3000"/>
              <a:buFont typeface="Roboto"/>
              <a:buNone/>
              <a:defRPr sz="4000" b="1">
                <a:latin typeface="Roboto"/>
                <a:ea typeface="Roboto"/>
                <a:cs typeface="Roboto"/>
                <a:sym typeface="Roboto"/>
              </a:defRPr>
            </a:lvl2pPr>
            <a:lvl3pPr lvl="2" algn="r" rtl="0">
              <a:spcBef>
                <a:spcPts val="0"/>
              </a:spcBef>
              <a:spcAft>
                <a:spcPts val="0"/>
              </a:spcAft>
              <a:buSzPts val="3000"/>
              <a:buFont typeface="Roboto"/>
              <a:buNone/>
              <a:defRPr sz="4000" b="1">
                <a:latin typeface="Roboto"/>
                <a:ea typeface="Roboto"/>
                <a:cs typeface="Roboto"/>
                <a:sym typeface="Roboto"/>
              </a:defRPr>
            </a:lvl3pPr>
            <a:lvl4pPr lvl="3" algn="r" rtl="0">
              <a:spcBef>
                <a:spcPts val="0"/>
              </a:spcBef>
              <a:spcAft>
                <a:spcPts val="0"/>
              </a:spcAft>
              <a:buSzPts val="3000"/>
              <a:buFont typeface="Roboto"/>
              <a:buNone/>
              <a:defRPr sz="4000" b="1">
                <a:latin typeface="Roboto"/>
                <a:ea typeface="Roboto"/>
                <a:cs typeface="Roboto"/>
                <a:sym typeface="Roboto"/>
              </a:defRPr>
            </a:lvl4pPr>
            <a:lvl5pPr lvl="4" algn="r" rtl="0">
              <a:spcBef>
                <a:spcPts val="0"/>
              </a:spcBef>
              <a:spcAft>
                <a:spcPts val="0"/>
              </a:spcAft>
              <a:buSzPts val="3000"/>
              <a:buFont typeface="Roboto"/>
              <a:buNone/>
              <a:defRPr sz="4000" b="1">
                <a:latin typeface="Roboto"/>
                <a:ea typeface="Roboto"/>
                <a:cs typeface="Roboto"/>
                <a:sym typeface="Roboto"/>
              </a:defRPr>
            </a:lvl5pPr>
            <a:lvl6pPr lvl="5" algn="r" rtl="0">
              <a:spcBef>
                <a:spcPts val="0"/>
              </a:spcBef>
              <a:spcAft>
                <a:spcPts val="0"/>
              </a:spcAft>
              <a:buSzPts val="3000"/>
              <a:buFont typeface="Roboto"/>
              <a:buNone/>
              <a:defRPr sz="4000" b="1">
                <a:latin typeface="Roboto"/>
                <a:ea typeface="Roboto"/>
                <a:cs typeface="Roboto"/>
                <a:sym typeface="Roboto"/>
              </a:defRPr>
            </a:lvl6pPr>
            <a:lvl7pPr lvl="6" algn="r" rtl="0">
              <a:spcBef>
                <a:spcPts val="0"/>
              </a:spcBef>
              <a:spcAft>
                <a:spcPts val="0"/>
              </a:spcAft>
              <a:buSzPts val="3000"/>
              <a:buFont typeface="Roboto"/>
              <a:buNone/>
              <a:defRPr sz="4000" b="1">
                <a:latin typeface="Roboto"/>
                <a:ea typeface="Roboto"/>
                <a:cs typeface="Roboto"/>
                <a:sym typeface="Roboto"/>
              </a:defRPr>
            </a:lvl7pPr>
            <a:lvl8pPr lvl="7" algn="r" rtl="0">
              <a:spcBef>
                <a:spcPts val="0"/>
              </a:spcBef>
              <a:spcAft>
                <a:spcPts val="0"/>
              </a:spcAft>
              <a:buSzPts val="3000"/>
              <a:buFont typeface="Roboto"/>
              <a:buNone/>
              <a:defRPr sz="4000" b="1">
                <a:latin typeface="Roboto"/>
                <a:ea typeface="Roboto"/>
                <a:cs typeface="Roboto"/>
                <a:sym typeface="Roboto"/>
              </a:defRPr>
            </a:lvl8pPr>
            <a:lvl9pPr lvl="8" algn="r" rtl="0">
              <a:spcBef>
                <a:spcPts val="0"/>
              </a:spcBef>
              <a:spcAft>
                <a:spcPts val="0"/>
              </a:spcAft>
              <a:buSzPts val="3000"/>
              <a:buFont typeface="Roboto"/>
              <a:buNone/>
              <a:defRPr sz="4000" b="1">
                <a:latin typeface="Roboto"/>
                <a:ea typeface="Roboto"/>
                <a:cs typeface="Roboto"/>
                <a:sym typeface="Roboto"/>
              </a:defRPr>
            </a:lvl9pPr>
          </a:lstStyle>
          <a:p>
            <a:r>
              <a:t>xx%</a:t>
            </a:r>
          </a:p>
        </p:txBody>
      </p:sp>
      <p:sp>
        <p:nvSpPr>
          <p:cNvPr id="85" name="Google Shape;85;p14"/>
          <p:cNvSpPr txBox="1">
            <a:spLocks noGrp="1"/>
          </p:cNvSpPr>
          <p:nvPr>
            <p:ph type="subTitle" idx="16"/>
          </p:nvPr>
        </p:nvSpPr>
        <p:spPr>
          <a:xfrm>
            <a:off x="5165000" y="4193033"/>
            <a:ext cx="2810800" cy="4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Impact"/>
              <a:buNone/>
              <a:defRPr sz="2400">
                <a:latin typeface="Impact"/>
                <a:ea typeface="Impact"/>
                <a:cs typeface="Impact"/>
                <a:sym typeface="Impact"/>
              </a:defRPr>
            </a:lvl1pPr>
            <a:lvl2pPr lvl="1" rtl="0">
              <a:spcBef>
                <a:spcPts val="2133"/>
              </a:spcBef>
              <a:spcAft>
                <a:spcPts val="0"/>
              </a:spcAft>
              <a:buSzPts val="1400"/>
              <a:buFont typeface="Impact"/>
              <a:buNone/>
              <a:defRPr>
                <a:latin typeface="Impact"/>
                <a:ea typeface="Impact"/>
                <a:cs typeface="Impact"/>
                <a:sym typeface="Impact"/>
              </a:defRPr>
            </a:lvl2pPr>
            <a:lvl3pPr lvl="2" rtl="0">
              <a:spcBef>
                <a:spcPts val="2133"/>
              </a:spcBef>
              <a:spcAft>
                <a:spcPts val="0"/>
              </a:spcAft>
              <a:buSzPts val="1400"/>
              <a:buFont typeface="Impact"/>
              <a:buNone/>
              <a:defRPr>
                <a:latin typeface="Impact"/>
                <a:ea typeface="Impact"/>
                <a:cs typeface="Impact"/>
                <a:sym typeface="Impact"/>
              </a:defRPr>
            </a:lvl3pPr>
            <a:lvl4pPr lvl="3" rtl="0">
              <a:spcBef>
                <a:spcPts val="2133"/>
              </a:spcBef>
              <a:spcAft>
                <a:spcPts val="0"/>
              </a:spcAft>
              <a:buSzPts val="1400"/>
              <a:buFont typeface="Impact"/>
              <a:buNone/>
              <a:defRPr>
                <a:latin typeface="Impact"/>
                <a:ea typeface="Impact"/>
                <a:cs typeface="Impact"/>
                <a:sym typeface="Impact"/>
              </a:defRPr>
            </a:lvl4pPr>
            <a:lvl5pPr lvl="4" rtl="0">
              <a:spcBef>
                <a:spcPts val="2133"/>
              </a:spcBef>
              <a:spcAft>
                <a:spcPts val="0"/>
              </a:spcAft>
              <a:buSzPts val="1400"/>
              <a:buFont typeface="Impact"/>
              <a:buNone/>
              <a:defRPr>
                <a:latin typeface="Impact"/>
                <a:ea typeface="Impact"/>
                <a:cs typeface="Impact"/>
                <a:sym typeface="Impact"/>
              </a:defRPr>
            </a:lvl5pPr>
            <a:lvl6pPr lvl="5" rtl="0">
              <a:spcBef>
                <a:spcPts val="2133"/>
              </a:spcBef>
              <a:spcAft>
                <a:spcPts val="0"/>
              </a:spcAft>
              <a:buSzPts val="1400"/>
              <a:buFont typeface="Impact"/>
              <a:buNone/>
              <a:defRPr>
                <a:latin typeface="Impact"/>
                <a:ea typeface="Impact"/>
                <a:cs typeface="Impact"/>
                <a:sym typeface="Impact"/>
              </a:defRPr>
            </a:lvl6pPr>
            <a:lvl7pPr lvl="6" rtl="0">
              <a:spcBef>
                <a:spcPts val="2133"/>
              </a:spcBef>
              <a:spcAft>
                <a:spcPts val="0"/>
              </a:spcAft>
              <a:buSzPts val="1400"/>
              <a:buFont typeface="Impact"/>
              <a:buNone/>
              <a:defRPr>
                <a:latin typeface="Impact"/>
                <a:ea typeface="Impact"/>
                <a:cs typeface="Impact"/>
                <a:sym typeface="Impact"/>
              </a:defRPr>
            </a:lvl7pPr>
            <a:lvl8pPr lvl="7" rtl="0">
              <a:spcBef>
                <a:spcPts val="2133"/>
              </a:spcBef>
              <a:spcAft>
                <a:spcPts val="0"/>
              </a:spcAft>
              <a:buSzPts val="1400"/>
              <a:buFont typeface="Impact"/>
              <a:buNone/>
              <a:defRPr>
                <a:latin typeface="Impact"/>
                <a:ea typeface="Impact"/>
                <a:cs typeface="Impact"/>
                <a:sym typeface="Impact"/>
              </a:defRPr>
            </a:lvl8pPr>
            <a:lvl9pPr lvl="8" rtl="0">
              <a:spcBef>
                <a:spcPts val="2133"/>
              </a:spcBef>
              <a:spcAft>
                <a:spcPts val="2133"/>
              </a:spcAft>
              <a:buSzPts val="1400"/>
              <a:buFont typeface="Impact"/>
              <a:buNone/>
              <a:defRPr>
                <a:latin typeface="Impact"/>
                <a:ea typeface="Impact"/>
                <a:cs typeface="Impact"/>
                <a:sym typeface="Impact"/>
              </a:defRPr>
            </a:lvl9pPr>
          </a:lstStyle>
          <a:p>
            <a:r>
              <a:rPr lang="en-US"/>
              <a:t>Click to edit Master subtitle style</a:t>
            </a:r>
            <a:endParaRPr/>
          </a:p>
        </p:txBody>
      </p:sp>
      <p:sp>
        <p:nvSpPr>
          <p:cNvPr id="86" name="Google Shape;86;p14"/>
          <p:cNvSpPr txBox="1">
            <a:spLocks noGrp="1"/>
          </p:cNvSpPr>
          <p:nvPr>
            <p:ph type="subTitle" idx="17"/>
          </p:nvPr>
        </p:nvSpPr>
        <p:spPr>
          <a:xfrm>
            <a:off x="5165000" y="4800067"/>
            <a:ext cx="25636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87" name="Google Shape;87;p14"/>
          <p:cNvSpPr txBox="1">
            <a:spLocks noGrp="1"/>
          </p:cNvSpPr>
          <p:nvPr>
            <p:ph type="title" idx="18" hasCustomPrompt="1"/>
          </p:nvPr>
        </p:nvSpPr>
        <p:spPr>
          <a:xfrm>
            <a:off x="4463400" y="4266067"/>
            <a:ext cx="701600" cy="432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200"/>
            </a:lvl1pPr>
            <a:lvl2pPr lvl="1" algn="r" rtl="0">
              <a:spcBef>
                <a:spcPts val="0"/>
              </a:spcBef>
              <a:spcAft>
                <a:spcPts val="0"/>
              </a:spcAft>
              <a:buSzPts val="3000"/>
              <a:buFont typeface="Roboto"/>
              <a:buNone/>
              <a:defRPr sz="4000" b="1">
                <a:latin typeface="Roboto"/>
                <a:ea typeface="Roboto"/>
                <a:cs typeface="Roboto"/>
                <a:sym typeface="Roboto"/>
              </a:defRPr>
            </a:lvl2pPr>
            <a:lvl3pPr lvl="2" algn="r" rtl="0">
              <a:spcBef>
                <a:spcPts val="0"/>
              </a:spcBef>
              <a:spcAft>
                <a:spcPts val="0"/>
              </a:spcAft>
              <a:buSzPts val="3000"/>
              <a:buFont typeface="Roboto"/>
              <a:buNone/>
              <a:defRPr sz="4000" b="1">
                <a:latin typeface="Roboto"/>
                <a:ea typeface="Roboto"/>
                <a:cs typeface="Roboto"/>
                <a:sym typeface="Roboto"/>
              </a:defRPr>
            </a:lvl3pPr>
            <a:lvl4pPr lvl="3" algn="r" rtl="0">
              <a:spcBef>
                <a:spcPts val="0"/>
              </a:spcBef>
              <a:spcAft>
                <a:spcPts val="0"/>
              </a:spcAft>
              <a:buSzPts val="3000"/>
              <a:buFont typeface="Roboto"/>
              <a:buNone/>
              <a:defRPr sz="4000" b="1">
                <a:latin typeface="Roboto"/>
                <a:ea typeface="Roboto"/>
                <a:cs typeface="Roboto"/>
                <a:sym typeface="Roboto"/>
              </a:defRPr>
            </a:lvl4pPr>
            <a:lvl5pPr lvl="4" algn="r" rtl="0">
              <a:spcBef>
                <a:spcPts val="0"/>
              </a:spcBef>
              <a:spcAft>
                <a:spcPts val="0"/>
              </a:spcAft>
              <a:buSzPts val="3000"/>
              <a:buFont typeface="Roboto"/>
              <a:buNone/>
              <a:defRPr sz="4000" b="1">
                <a:latin typeface="Roboto"/>
                <a:ea typeface="Roboto"/>
                <a:cs typeface="Roboto"/>
                <a:sym typeface="Roboto"/>
              </a:defRPr>
            </a:lvl5pPr>
            <a:lvl6pPr lvl="5" algn="r" rtl="0">
              <a:spcBef>
                <a:spcPts val="0"/>
              </a:spcBef>
              <a:spcAft>
                <a:spcPts val="0"/>
              </a:spcAft>
              <a:buSzPts val="3000"/>
              <a:buFont typeface="Roboto"/>
              <a:buNone/>
              <a:defRPr sz="4000" b="1">
                <a:latin typeface="Roboto"/>
                <a:ea typeface="Roboto"/>
                <a:cs typeface="Roboto"/>
                <a:sym typeface="Roboto"/>
              </a:defRPr>
            </a:lvl6pPr>
            <a:lvl7pPr lvl="6" algn="r" rtl="0">
              <a:spcBef>
                <a:spcPts val="0"/>
              </a:spcBef>
              <a:spcAft>
                <a:spcPts val="0"/>
              </a:spcAft>
              <a:buSzPts val="3000"/>
              <a:buFont typeface="Roboto"/>
              <a:buNone/>
              <a:defRPr sz="4000" b="1">
                <a:latin typeface="Roboto"/>
                <a:ea typeface="Roboto"/>
                <a:cs typeface="Roboto"/>
                <a:sym typeface="Roboto"/>
              </a:defRPr>
            </a:lvl7pPr>
            <a:lvl8pPr lvl="7" algn="r" rtl="0">
              <a:spcBef>
                <a:spcPts val="0"/>
              </a:spcBef>
              <a:spcAft>
                <a:spcPts val="0"/>
              </a:spcAft>
              <a:buSzPts val="3000"/>
              <a:buFont typeface="Roboto"/>
              <a:buNone/>
              <a:defRPr sz="4000" b="1">
                <a:latin typeface="Roboto"/>
                <a:ea typeface="Roboto"/>
                <a:cs typeface="Roboto"/>
                <a:sym typeface="Roboto"/>
              </a:defRPr>
            </a:lvl8pPr>
            <a:lvl9pPr lvl="8" algn="r" rtl="0">
              <a:spcBef>
                <a:spcPts val="0"/>
              </a:spcBef>
              <a:spcAft>
                <a:spcPts val="0"/>
              </a:spcAft>
              <a:buSzPts val="3000"/>
              <a:buFont typeface="Roboto"/>
              <a:buNone/>
              <a:defRPr sz="4000" b="1">
                <a:latin typeface="Roboto"/>
                <a:ea typeface="Roboto"/>
                <a:cs typeface="Roboto"/>
                <a:sym typeface="Roboto"/>
              </a:defRPr>
            </a:lvl9pPr>
          </a:lstStyle>
          <a:p>
            <a:r>
              <a:t>xx%</a:t>
            </a:r>
          </a:p>
        </p:txBody>
      </p:sp>
      <p:sp>
        <p:nvSpPr>
          <p:cNvPr id="88" name="Google Shape;88;p14"/>
          <p:cNvSpPr txBox="1">
            <a:spLocks noGrp="1"/>
          </p:cNvSpPr>
          <p:nvPr>
            <p:ph type="subTitle" idx="19"/>
          </p:nvPr>
        </p:nvSpPr>
        <p:spPr>
          <a:xfrm>
            <a:off x="8677433" y="4193033"/>
            <a:ext cx="2684800" cy="4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Impact"/>
              <a:buNone/>
              <a:defRPr sz="2400">
                <a:latin typeface="Impact"/>
                <a:ea typeface="Impact"/>
                <a:cs typeface="Impact"/>
                <a:sym typeface="Impact"/>
              </a:defRPr>
            </a:lvl1pPr>
            <a:lvl2pPr lvl="1" rtl="0">
              <a:spcBef>
                <a:spcPts val="2133"/>
              </a:spcBef>
              <a:spcAft>
                <a:spcPts val="0"/>
              </a:spcAft>
              <a:buSzPts val="1400"/>
              <a:buFont typeface="Impact"/>
              <a:buNone/>
              <a:defRPr>
                <a:latin typeface="Impact"/>
                <a:ea typeface="Impact"/>
                <a:cs typeface="Impact"/>
                <a:sym typeface="Impact"/>
              </a:defRPr>
            </a:lvl2pPr>
            <a:lvl3pPr lvl="2" rtl="0">
              <a:spcBef>
                <a:spcPts val="2133"/>
              </a:spcBef>
              <a:spcAft>
                <a:spcPts val="0"/>
              </a:spcAft>
              <a:buSzPts val="1400"/>
              <a:buFont typeface="Impact"/>
              <a:buNone/>
              <a:defRPr>
                <a:latin typeface="Impact"/>
                <a:ea typeface="Impact"/>
                <a:cs typeface="Impact"/>
                <a:sym typeface="Impact"/>
              </a:defRPr>
            </a:lvl3pPr>
            <a:lvl4pPr lvl="3" rtl="0">
              <a:spcBef>
                <a:spcPts val="2133"/>
              </a:spcBef>
              <a:spcAft>
                <a:spcPts val="0"/>
              </a:spcAft>
              <a:buSzPts val="1400"/>
              <a:buFont typeface="Impact"/>
              <a:buNone/>
              <a:defRPr>
                <a:latin typeface="Impact"/>
                <a:ea typeface="Impact"/>
                <a:cs typeface="Impact"/>
                <a:sym typeface="Impact"/>
              </a:defRPr>
            </a:lvl4pPr>
            <a:lvl5pPr lvl="4" rtl="0">
              <a:spcBef>
                <a:spcPts val="2133"/>
              </a:spcBef>
              <a:spcAft>
                <a:spcPts val="0"/>
              </a:spcAft>
              <a:buSzPts val="1400"/>
              <a:buFont typeface="Impact"/>
              <a:buNone/>
              <a:defRPr>
                <a:latin typeface="Impact"/>
                <a:ea typeface="Impact"/>
                <a:cs typeface="Impact"/>
                <a:sym typeface="Impact"/>
              </a:defRPr>
            </a:lvl5pPr>
            <a:lvl6pPr lvl="5" rtl="0">
              <a:spcBef>
                <a:spcPts val="2133"/>
              </a:spcBef>
              <a:spcAft>
                <a:spcPts val="0"/>
              </a:spcAft>
              <a:buSzPts val="1400"/>
              <a:buFont typeface="Impact"/>
              <a:buNone/>
              <a:defRPr>
                <a:latin typeface="Impact"/>
                <a:ea typeface="Impact"/>
                <a:cs typeface="Impact"/>
                <a:sym typeface="Impact"/>
              </a:defRPr>
            </a:lvl6pPr>
            <a:lvl7pPr lvl="6" rtl="0">
              <a:spcBef>
                <a:spcPts val="2133"/>
              </a:spcBef>
              <a:spcAft>
                <a:spcPts val="0"/>
              </a:spcAft>
              <a:buSzPts val="1400"/>
              <a:buFont typeface="Impact"/>
              <a:buNone/>
              <a:defRPr>
                <a:latin typeface="Impact"/>
                <a:ea typeface="Impact"/>
                <a:cs typeface="Impact"/>
                <a:sym typeface="Impact"/>
              </a:defRPr>
            </a:lvl7pPr>
            <a:lvl8pPr lvl="7" rtl="0">
              <a:spcBef>
                <a:spcPts val="2133"/>
              </a:spcBef>
              <a:spcAft>
                <a:spcPts val="0"/>
              </a:spcAft>
              <a:buSzPts val="1400"/>
              <a:buFont typeface="Impact"/>
              <a:buNone/>
              <a:defRPr>
                <a:latin typeface="Impact"/>
                <a:ea typeface="Impact"/>
                <a:cs typeface="Impact"/>
                <a:sym typeface="Impact"/>
              </a:defRPr>
            </a:lvl8pPr>
            <a:lvl9pPr lvl="8" rtl="0">
              <a:spcBef>
                <a:spcPts val="2133"/>
              </a:spcBef>
              <a:spcAft>
                <a:spcPts val="2133"/>
              </a:spcAft>
              <a:buSzPts val="1400"/>
              <a:buFont typeface="Impact"/>
              <a:buNone/>
              <a:defRPr>
                <a:latin typeface="Impact"/>
                <a:ea typeface="Impact"/>
                <a:cs typeface="Impact"/>
                <a:sym typeface="Impact"/>
              </a:defRPr>
            </a:lvl9pPr>
          </a:lstStyle>
          <a:p>
            <a:r>
              <a:rPr lang="en-US"/>
              <a:t>Click to edit Master subtitle style</a:t>
            </a:r>
            <a:endParaRPr/>
          </a:p>
        </p:txBody>
      </p:sp>
      <p:sp>
        <p:nvSpPr>
          <p:cNvPr id="89" name="Google Shape;89;p14"/>
          <p:cNvSpPr txBox="1">
            <a:spLocks noGrp="1"/>
          </p:cNvSpPr>
          <p:nvPr>
            <p:ph type="subTitle" idx="20"/>
          </p:nvPr>
        </p:nvSpPr>
        <p:spPr>
          <a:xfrm>
            <a:off x="8677433" y="4800067"/>
            <a:ext cx="2563600" cy="70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90" name="Google Shape;90;p14"/>
          <p:cNvSpPr txBox="1">
            <a:spLocks noGrp="1"/>
          </p:cNvSpPr>
          <p:nvPr>
            <p:ph type="title" idx="21" hasCustomPrompt="1"/>
          </p:nvPr>
        </p:nvSpPr>
        <p:spPr>
          <a:xfrm>
            <a:off x="7975833" y="4266067"/>
            <a:ext cx="701600" cy="432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200"/>
            </a:lvl1pPr>
            <a:lvl2pPr lvl="1" algn="r" rtl="0">
              <a:spcBef>
                <a:spcPts val="0"/>
              </a:spcBef>
              <a:spcAft>
                <a:spcPts val="0"/>
              </a:spcAft>
              <a:buSzPts val="3000"/>
              <a:buFont typeface="Roboto"/>
              <a:buNone/>
              <a:defRPr sz="4000" b="1">
                <a:latin typeface="Roboto"/>
                <a:ea typeface="Roboto"/>
                <a:cs typeface="Roboto"/>
                <a:sym typeface="Roboto"/>
              </a:defRPr>
            </a:lvl2pPr>
            <a:lvl3pPr lvl="2" algn="r" rtl="0">
              <a:spcBef>
                <a:spcPts val="0"/>
              </a:spcBef>
              <a:spcAft>
                <a:spcPts val="0"/>
              </a:spcAft>
              <a:buSzPts val="3000"/>
              <a:buFont typeface="Roboto"/>
              <a:buNone/>
              <a:defRPr sz="4000" b="1">
                <a:latin typeface="Roboto"/>
                <a:ea typeface="Roboto"/>
                <a:cs typeface="Roboto"/>
                <a:sym typeface="Roboto"/>
              </a:defRPr>
            </a:lvl3pPr>
            <a:lvl4pPr lvl="3" algn="r" rtl="0">
              <a:spcBef>
                <a:spcPts val="0"/>
              </a:spcBef>
              <a:spcAft>
                <a:spcPts val="0"/>
              </a:spcAft>
              <a:buSzPts val="3000"/>
              <a:buFont typeface="Roboto"/>
              <a:buNone/>
              <a:defRPr sz="4000" b="1">
                <a:latin typeface="Roboto"/>
                <a:ea typeface="Roboto"/>
                <a:cs typeface="Roboto"/>
                <a:sym typeface="Roboto"/>
              </a:defRPr>
            </a:lvl4pPr>
            <a:lvl5pPr lvl="4" algn="r" rtl="0">
              <a:spcBef>
                <a:spcPts val="0"/>
              </a:spcBef>
              <a:spcAft>
                <a:spcPts val="0"/>
              </a:spcAft>
              <a:buSzPts val="3000"/>
              <a:buFont typeface="Roboto"/>
              <a:buNone/>
              <a:defRPr sz="4000" b="1">
                <a:latin typeface="Roboto"/>
                <a:ea typeface="Roboto"/>
                <a:cs typeface="Roboto"/>
                <a:sym typeface="Roboto"/>
              </a:defRPr>
            </a:lvl5pPr>
            <a:lvl6pPr lvl="5" algn="r" rtl="0">
              <a:spcBef>
                <a:spcPts val="0"/>
              </a:spcBef>
              <a:spcAft>
                <a:spcPts val="0"/>
              </a:spcAft>
              <a:buSzPts val="3000"/>
              <a:buFont typeface="Roboto"/>
              <a:buNone/>
              <a:defRPr sz="4000" b="1">
                <a:latin typeface="Roboto"/>
                <a:ea typeface="Roboto"/>
                <a:cs typeface="Roboto"/>
                <a:sym typeface="Roboto"/>
              </a:defRPr>
            </a:lvl6pPr>
            <a:lvl7pPr lvl="6" algn="r" rtl="0">
              <a:spcBef>
                <a:spcPts val="0"/>
              </a:spcBef>
              <a:spcAft>
                <a:spcPts val="0"/>
              </a:spcAft>
              <a:buSzPts val="3000"/>
              <a:buFont typeface="Roboto"/>
              <a:buNone/>
              <a:defRPr sz="4000" b="1">
                <a:latin typeface="Roboto"/>
                <a:ea typeface="Roboto"/>
                <a:cs typeface="Roboto"/>
                <a:sym typeface="Roboto"/>
              </a:defRPr>
            </a:lvl7pPr>
            <a:lvl8pPr lvl="7" algn="r" rtl="0">
              <a:spcBef>
                <a:spcPts val="0"/>
              </a:spcBef>
              <a:spcAft>
                <a:spcPts val="0"/>
              </a:spcAft>
              <a:buSzPts val="3000"/>
              <a:buFont typeface="Roboto"/>
              <a:buNone/>
              <a:defRPr sz="4000" b="1">
                <a:latin typeface="Roboto"/>
                <a:ea typeface="Roboto"/>
                <a:cs typeface="Roboto"/>
                <a:sym typeface="Roboto"/>
              </a:defRPr>
            </a:lvl8pPr>
            <a:lvl9pPr lvl="8" algn="r" rtl="0">
              <a:spcBef>
                <a:spcPts val="0"/>
              </a:spcBef>
              <a:spcAft>
                <a:spcPts val="0"/>
              </a:spcAft>
              <a:buSzPts val="3000"/>
              <a:buFont typeface="Roboto"/>
              <a:buNone/>
              <a:defRPr sz="4000" b="1">
                <a:latin typeface="Roboto"/>
                <a:ea typeface="Roboto"/>
                <a:cs typeface="Roboto"/>
                <a:sym typeface="Roboto"/>
              </a:defRPr>
            </a:lvl9pPr>
          </a:lstStyle>
          <a:p>
            <a:r>
              <a:t>xx%</a:t>
            </a:r>
          </a:p>
        </p:txBody>
      </p:sp>
      <p:sp>
        <p:nvSpPr>
          <p:cNvPr id="91" name="Google Shape;91;p14"/>
          <p:cNvSpPr/>
          <p:nvPr/>
        </p:nvSpPr>
        <p:spPr>
          <a:xfrm>
            <a:off x="10016734" y="-2511"/>
            <a:ext cx="2175271" cy="2059665"/>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6872792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5"/>
        </a:solidFill>
        <a:effectLst/>
      </p:bgPr>
    </p:bg>
    <p:spTree>
      <p:nvGrpSpPr>
        <p:cNvPr id="1" name="Shape 92"/>
        <p:cNvGrpSpPr/>
        <p:nvPr/>
      </p:nvGrpSpPr>
      <p:grpSpPr>
        <a:xfrm>
          <a:off x="0" y="0"/>
          <a:ext cx="0" cy="0"/>
          <a:chOff x="0" y="0"/>
          <a:chExt cx="0" cy="0"/>
        </a:xfrm>
      </p:grpSpPr>
      <p:sp>
        <p:nvSpPr>
          <p:cNvPr id="93" name="Google Shape;93;p15"/>
          <p:cNvSpPr/>
          <p:nvPr/>
        </p:nvSpPr>
        <p:spPr>
          <a:xfrm flipH="1">
            <a:off x="5852207" y="1509471"/>
            <a:ext cx="6339796" cy="5348543"/>
          </a:xfrm>
          <a:custGeom>
            <a:avLst/>
            <a:gdLst/>
            <a:ahLst/>
            <a:cxnLst/>
            <a:rect l="l" t="t" r="r" b="b"/>
            <a:pathLst>
              <a:path w="17115" h="14439" extrusionOk="0">
                <a:moveTo>
                  <a:pt x="2683" y="0"/>
                </a:moveTo>
                <a:cubicBezTo>
                  <a:pt x="1615" y="0"/>
                  <a:pt x="718" y="309"/>
                  <a:pt x="1" y="712"/>
                </a:cubicBezTo>
                <a:lnTo>
                  <a:pt x="1" y="14439"/>
                </a:lnTo>
                <a:lnTo>
                  <a:pt x="12831" y="14439"/>
                </a:lnTo>
                <a:cubicBezTo>
                  <a:pt x="16201" y="11414"/>
                  <a:pt x="17114" y="5460"/>
                  <a:pt x="11771" y="5460"/>
                </a:cubicBezTo>
                <a:cubicBezTo>
                  <a:pt x="11745" y="5460"/>
                  <a:pt x="11718" y="5460"/>
                  <a:pt x="11690" y="5461"/>
                </a:cubicBezTo>
                <a:cubicBezTo>
                  <a:pt x="11674" y="5461"/>
                  <a:pt x="11658" y="5461"/>
                  <a:pt x="11642" y="5461"/>
                </a:cubicBezTo>
                <a:cubicBezTo>
                  <a:pt x="8041" y="5461"/>
                  <a:pt x="7011" y="957"/>
                  <a:pt x="4274" y="219"/>
                </a:cubicBezTo>
                <a:cubicBezTo>
                  <a:pt x="3708" y="66"/>
                  <a:pt x="3177" y="0"/>
                  <a:pt x="268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4" name="Google Shape;94;p15"/>
          <p:cNvSpPr txBox="1">
            <a:spLocks noGrp="1"/>
          </p:cNvSpPr>
          <p:nvPr>
            <p:ph type="title"/>
          </p:nvPr>
        </p:nvSpPr>
        <p:spPr>
          <a:xfrm>
            <a:off x="6096000" y="3628400"/>
            <a:ext cx="5206000" cy="689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Char char="-"/>
              <a:defRPr sz="3600"/>
            </a:lvl1pPr>
            <a:lvl2pPr lvl="1" algn="ctr" rtl="0">
              <a:spcBef>
                <a:spcPts val="0"/>
              </a:spcBef>
              <a:spcAft>
                <a:spcPts val="0"/>
              </a:spcAft>
              <a:buSzPts val="2800"/>
              <a:buChar char="-"/>
              <a:defRPr/>
            </a:lvl2pPr>
            <a:lvl3pPr lvl="2" algn="ctr" rtl="0">
              <a:spcBef>
                <a:spcPts val="0"/>
              </a:spcBef>
              <a:spcAft>
                <a:spcPts val="0"/>
              </a:spcAft>
              <a:buSzPts val="2800"/>
              <a:buChar char="-"/>
              <a:defRPr/>
            </a:lvl3pPr>
            <a:lvl4pPr lvl="3" algn="ctr" rtl="0">
              <a:spcBef>
                <a:spcPts val="0"/>
              </a:spcBef>
              <a:spcAft>
                <a:spcPts val="0"/>
              </a:spcAft>
              <a:buSzPts val="2800"/>
              <a:buChar char="-"/>
              <a:defRPr/>
            </a:lvl4pPr>
            <a:lvl5pPr lvl="4" algn="ctr" rtl="0">
              <a:spcBef>
                <a:spcPts val="0"/>
              </a:spcBef>
              <a:spcAft>
                <a:spcPts val="0"/>
              </a:spcAft>
              <a:buSzPts val="2800"/>
              <a:buChar char="-"/>
              <a:defRPr/>
            </a:lvl5pPr>
            <a:lvl6pPr lvl="5" algn="ctr" rtl="0">
              <a:spcBef>
                <a:spcPts val="0"/>
              </a:spcBef>
              <a:spcAft>
                <a:spcPts val="0"/>
              </a:spcAft>
              <a:buSzPts val="2800"/>
              <a:buChar char="-"/>
              <a:defRPr/>
            </a:lvl6pPr>
            <a:lvl7pPr lvl="6" algn="ctr" rtl="0">
              <a:spcBef>
                <a:spcPts val="0"/>
              </a:spcBef>
              <a:spcAft>
                <a:spcPts val="0"/>
              </a:spcAft>
              <a:buSzPts val="2800"/>
              <a:buChar char="-"/>
              <a:defRPr/>
            </a:lvl7pPr>
            <a:lvl8pPr lvl="7" algn="ctr" rtl="0">
              <a:spcBef>
                <a:spcPts val="0"/>
              </a:spcBef>
              <a:spcAft>
                <a:spcPts val="0"/>
              </a:spcAft>
              <a:buSzPts val="2800"/>
              <a:buChar char="-"/>
              <a:defRPr/>
            </a:lvl8pPr>
            <a:lvl9pPr lvl="8" algn="ctr" rtl="0">
              <a:spcBef>
                <a:spcPts val="0"/>
              </a:spcBef>
              <a:spcAft>
                <a:spcPts val="0"/>
              </a:spcAft>
              <a:buSzPts val="2800"/>
              <a:buChar char="-"/>
              <a:defRPr/>
            </a:lvl9pPr>
          </a:lstStyle>
          <a:p>
            <a:r>
              <a:rPr lang="en-US"/>
              <a:t>Click to edit Master title style</a:t>
            </a:r>
            <a:endParaRPr/>
          </a:p>
        </p:txBody>
      </p:sp>
      <p:sp>
        <p:nvSpPr>
          <p:cNvPr id="95" name="Google Shape;95;p15"/>
          <p:cNvSpPr txBox="1">
            <a:spLocks noGrp="1"/>
          </p:cNvSpPr>
          <p:nvPr>
            <p:ph type="subTitle" idx="1"/>
          </p:nvPr>
        </p:nvSpPr>
        <p:spPr>
          <a:xfrm>
            <a:off x="6096167" y="2385733"/>
            <a:ext cx="5206000" cy="1231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2133"/>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Tree>
    <p:extLst>
      <p:ext uri="{BB962C8B-B14F-4D97-AF65-F5344CB8AC3E}">
        <p14:creationId xmlns:p14="http://schemas.microsoft.com/office/powerpoint/2010/main" val="8311463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
  <p:cSld name="Title and text ">
    <p:bg>
      <p:bgPr>
        <a:noFill/>
        <a:effectLst/>
      </p:bgPr>
    </p:bg>
    <p:spTree>
      <p:nvGrpSpPr>
        <p:cNvPr id="1" name="Shape 96"/>
        <p:cNvGrpSpPr/>
        <p:nvPr/>
      </p:nvGrpSpPr>
      <p:grpSpPr>
        <a:xfrm>
          <a:off x="0" y="0"/>
          <a:ext cx="0" cy="0"/>
          <a:chOff x="0" y="0"/>
          <a:chExt cx="0" cy="0"/>
        </a:xfrm>
      </p:grpSpPr>
      <p:sp>
        <p:nvSpPr>
          <p:cNvPr id="97" name="Google Shape;97;p16"/>
          <p:cNvSpPr/>
          <p:nvPr/>
        </p:nvSpPr>
        <p:spPr>
          <a:xfrm>
            <a:off x="1" y="2816601"/>
            <a:ext cx="5004276" cy="4041412"/>
          </a:xfrm>
          <a:custGeom>
            <a:avLst/>
            <a:gdLst/>
            <a:ahLst/>
            <a:cxnLst/>
            <a:rect l="l" t="t" r="r" b="b"/>
            <a:pathLst>
              <a:path w="12988" h="10489" extrusionOk="0">
                <a:moveTo>
                  <a:pt x="1" y="0"/>
                </a:moveTo>
                <a:lnTo>
                  <a:pt x="1" y="10488"/>
                </a:lnTo>
                <a:lnTo>
                  <a:pt x="12250" y="10488"/>
                </a:lnTo>
                <a:cubicBezTo>
                  <a:pt x="12987" y="7920"/>
                  <a:pt x="12143" y="5447"/>
                  <a:pt x="8700" y="5447"/>
                </a:cubicBezTo>
                <a:cubicBezTo>
                  <a:pt x="8673" y="5447"/>
                  <a:pt x="8646" y="5447"/>
                  <a:pt x="8619" y="5448"/>
                </a:cubicBezTo>
                <a:cubicBezTo>
                  <a:pt x="8602" y="5448"/>
                  <a:pt x="8586" y="5448"/>
                  <a:pt x="8570" y="5448"/>
                </a:cubicBezTo>
                <a:cubicBezTo>
                  <a:pt x="4969" y="5448"/>
                  <a:pt x="3939" y="943"/>
                  <a:pt x="1202" y="205"/>
                </a:cubicBezTo>
                <a:cubicBezTo>
                  <a:pt x="782" y="92"/>
                  <a:pt x="382" y="26"/>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8" name="Google Shape;98;p16"/>
          <p:cNvSpPr txBox="1">
            <a:spLocks noGrp="1"/>
          </p:cNvSpPr>
          <p:nvPr>
            <p:ph type="subTitle" idx="1"/>
          </p:nvPr>
        </p:nvSpPr>
        <p:spPr>
          <a:xfrm>
            <a:off x="965567" y="1943133"/>
            <a:ext cx="3730400" cy="220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400"/>
              <a:buNone/>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99" name="Google Shape;99;p16"/>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31231719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Title and text 2">
    <p:bg>
      <p:bgPr>
        <a:solidFill>
          <a:schemeClr val="accent5"/>
        </a:solidFill>
        <a:effectLst/>
      </p:bgPr>
    </p:bg>
    <p:spTree>
      <p:nvGrpSpPr>
        <p:cNvPr id="1" name="Shape 100"/>
        <p:cNvGrpSpPr/>
        <p:nvPr/>
      </p:nvGrpSpPr>
      <p:grpSpPr>
        <a:xfrm>
          <a:off x="0" y="0"/>
          <a:ext cx="0" cy="0"/>
          <a:chOff x="0" y="0"/>
          <a:chExt cx="0" cy="0"/>
        </a:xfrm>
      </p:grpSpPr>
      <p:sp>
        <p:nvSpPr>
          <p:cNvPr id="101" name="Google Shape;101;p17"/>
          <p:cNvSpPr/>
          <p:nvPr/>
        </p:nvSpPr>
        <p:spPr>
          <a:xfrm>
            <a:off x="124" y="2281798"/>
            <a:ext cx="5667097" cy="4576700"/>
          </a:xfrm>
          <a:custGeom>
            <a:avLst/>
            <a:gdLst/>
            <a:ahLst/>
            <a:cxnLst/>
            <a:rect l="l" t="t" r="r" b="b"/>
            <a:pathLst>
              <a:path w="12988" h="10489" extrusionOk="0">
                <a:moveTo>
                  <a:pt x="1" y="0"/>
                </a:moveTo>
                <a:lnTo>
                  <a:pt x="1" y="10488"/>
                </a:lnTo>
                <a:lnTo>
                  <a:pt x="12250" y="10488"/>
                </a:lnTo>
                <a:cubicBezTo>
                  <a:pt x="12987" y="7920"/>
                  <a:pt x="12143" y="5447"/>
                  <a:pt x="8700" y="5447"/>
                </a:cubicBezTo>
                <a:cubicBezTo>
                  <a:pt x="8673" y="5447"/>
                  <a:pt x="8646" y="5447"/>
                  <a:pt x="8619" y="5448"/>
                </a:cubicBezTo>
                <a:cubicBezTo>
                  <a:pt x="8602" y="5448"/>
                  <a:pt x="8586" y="5448"/>
                  <a:pt x="8570" y="5448"/>
                </a:cubicBezTo>
                <a:cubicBezTo>
                  <a:pt x="4969" y="5448"/>
                  <a:pt x="3939" y="943"/>
                  <a:pt x="1202" y="205"/>
                </a:cubicBezTo>
                <a:cubicBezTo>
                  <a:pt x="782" y="92"/>
                  <a:pt x="382" y="26"/>
                  <a:pt x="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2" name="Google Shape;102;p17"/>
          <p:cNvSpPr/>
          <p:nvPr/>
        </p:nvSpPr>
        <p:spPr>
          <a:xfrm>
            <a:off x="9416633" y="211"/>
            <a:ext cx="2775516" cy="2628036"/>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3" name="Google Shape;103;p17"/>
          <p:cNvSpPr txBox="1">
            <a:spLocks noGrp="1"/>
          </p:cNvSpPr>
          <p:nvPr>
            <p:ph type="title"/>
          </p:nvPr>
        </p:nvSpPr>
        <p:spPr>
          <a:xfrm>
            <a:off x="950967" y="3095900"/>
            <a:ext cx="5586000" cy="10556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r>
              <a:rPr lang="en-US"/>
              <a:t>Click to edit Master title style</a:t>
            </a:r>
            <a:endParaRPr/>
          </a:p>
        </p:txBody>
      </p:sp>
      <p:sp>
        <p:nvSpPr>
          <p:cNvPr id="104" name="Google Shape;104;p17"/>
          <p:cNvSpPr txBox="1">
            <a:spLocks noGrp="1"/>
          </p:cNvSpPr>
          <p:nvPr>
            <p:ph type="subTitle" idx="1"/>
          </p:nvPr>
        </p:nvSpPr>
        <p:spPr>
          <a:xfrm>
            <a:off x="950967" y="4447400"/>
            <a:ext cx="4667600" cy="164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20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Tree>
    <p:extLst>
      <p:ext uri="{BB962C8B-B14F-4D97-AF65-F5344CB8AC3E}">
        <p14:creationId xmlns:p14="http://schemas.microsoft.com/office/powerpoint/2010/main" val="3739466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bg>
      <p:bgPr>
        <a:solidFill>
          <a:schemeClr val="accent5"/>
        </a:solidFill>
        <a:effectLst/>
      </p:bgPr>
    </p:bg>
    <p:spTree>
      <p:nvGrpSpPr>
        <p:cNvPr id="1" name="Shape 105"/>
        <p:cNvGrpSpPr/>
        <p:nvPr/>
      </p:nvGrpSpPr>
      <p:grpSpPr>
        <a:xfrm>
          <a:off x="0" y="0"/>
          <a:ext cx="0" cy="0"/>
          <a:chOff x="0" y="0"/>
          <a:chExt cx="0" cy="0"/>
        </a:xfrm>
      </p:grpSpPr>
      <p:grpSp>
        <p:nvGrpSpPr>
          <p:cNvPr id="106" name="Google Shape;106;p18"/>
          <p:cNvGrpSpPr/>
          <p:nvPr/>
        </p:nvGrpSpPr>
        <p:grpSpPr>
          <a:xfrm rot="-3075130">
            <a:off x="10833608" y="-752957"/>
            <a:ext cx="1599835" cy="3084049"/>
            <a:chOff x="4352200" y="3093100"/>
            <a:chExt cx="652075" cy="1257025"/>
          </a:xfrm>
        </p:grpSpPr>
        <p:sp>
          <p:nvSpPr>
            <p:cNvPr id="107" name="Google Shape;107;p18"/>
            <p:cNvSpPr/>
            <p:nvPr/>
          </p:nvSpPr>
          <p:spPr>
            <a:xfrm>
              <a:off x="4452000" y="3093100"/>
              <a:ext cx="552275" cy="844150"/>
            </a:xfrm>
            <a:custGeom>
              <a:avLst/>
              <a:gdLst/>
              <a:ahLst/>
              <a:cxnLst/>
              <a:rect l="l" t="t" r="r" b="b"/>
              <a:pathLst>
                <a:path w="22091" h="33766" extrusionOk="0">
                  <a:moveTo>
                    <a:pt x="2353" y="0"/>
                  </a:moveTo>
                  <a:cubicBezTo>
                    <a:pt x="2022" y="0"/>
                    <a:pt x="1816" y="111"/>
                    <a:pt x="1792" y="125"/>
                  </a:cubicBezTo>
                  <a:lnTo>
                    <a:pt x="1792" y="125"/>
                  </a:lnTo>
                  <a:cubicBezTo>
                    <a:pt x="1532" y="233"/>
                    <a:pt x="0" y="1052"/>
                    <a:pt x="1676" y="4953"/>
                  </a:cubicBezTo>
                  <a:cubicBezTo>
                    <a:pt x="3499" y="9197"/>
                    <a:pt x="4815" y="11327"/>
                    <a:pt x="4815" y="11327"/>
                  </a:cubicBezTo>
                  <a:cubicBezTo>
                    <a:pt x="4815" y="11327"/>
                    <a:pt x="5124" y="12304"/>
                    <a:pt x="4311" y="12399"/>
                  </a:cubicBezTo>
                  <a:cubicBezTo>
                    <a:pt x="4208" y="12411"/>
                    <a:pt x="4091" y="12415"/>
                    <a:pt x="3964" y="12415"/>
                  </a:cubicBezTo>
                  <a:cubicBezTo>
                    <a:pt x="3678" y="12415"/>
                    <a:pt x="3341" y="12394"/>
                    <a:pt x="3003" y="12394"/>
                  </a:cubicBezTo>
                  <a:cubicBezTo>
                    <a:pt x="2293" y="12394"/>
                    <a:pt x="1578" y="12486"/>
                    <a:pt x="1328" y="13053"/>
                  </a:cubicBezTo>
                  <a:cubicBezTo>
                    <a:pt x="890" y="14047"/>
                    <a:pt x="1566" y="15057"/>
                    <a:pt x="3010" y="15999"/>
                  </a:cubicBezTo>
                  <a:cubicBezTo>
                    <a:pt x="4454" y="16941"/>
                    <a:pt x="7541" y="19121"/>
                    <a:pt x="7820" y="19319"/>
                  </a:cubicBezTo>
                  <a:cubicBezTo>
                    <a:pt x="8093" y="19514"/>
                    <a:pt x="8350" y="19976"/>
                    <a:pt x="7807" y="20129"/>
                  </a:cubicBezTo>
                  <a:cubicBezTo>
                    <a:pt x="7264" y="20283"/>
                    <a:pt x="3262" y="20434"/>
                    <a:pt x="3448" y="22329"/>
                  </a:cubicBezTo>
                  <a:cubicBezTo>
                    <a:pt x="3633" y="24224"/>
                    <a:pt x="8087" y="26186"/>
                    <a:pt x="8570" y="26411"/>
                  </a:cubicBezTo>
                  <a:cubicBezTo>
                    <a:pt x="9053" y="26635"/>
                    <a:pt x="9157" y="26853"/>
                    <a:pt x="9099" y="27122"/>
                  </a:cubicBezTo>
                  <a:cubicBezTo>
                    <a:pt x="9040" y="27391"/>
                    <a:pt x="7691" y="27315"/>
                    <a:pt x="6554" y="27405"/>
                  </a:cubicBezTo>
                  <a:cubicBezTo>
                    <a:pt x="5418" y="27494"/>
                    <a:pt x="4116" y="27798"/>
                    <a:pt x="4314" y="28882"/>
                  </a:cubicBezTo>
                  <a:cubicBezTo>
                    <a:pt x="4513" y="29966"/>
                    <a:pt x="7068" y="32385"/>
                    <a:pt x="13590" y="33464"/>
                  </a:cubicBezTo>
                  <a:lnTo>
                    <a:pt x="16644" y="33765"/>
                  </a:lnTo>
                  <a:lnTo>
                    <a:pt x="18482" y="31290"/>
                  </a:lnTo>
                  <a:cubicBezTo>
                    <a:pt x="22090" y="25752"/>
                    <a:pt x="22032" y="22234"/>
                    <a:pt x="21366" y="21355"/>
                  </a:cubicBezTo>
                  <a:cubicBezTo>
                    <a:pt x="21154" y="21075"/>
                    <a:pt x="20897" y="20961"/>
                    <a:pt x="20619" y="20961"/>
                  </a:cubicBezTo>
                  <a:cubicBezTo>
                    <a:pt x="20025" y="20961"/>
                    <a:pt x="19332" y="21480"/>
                    <a:pt x="18765" y="22009"/>
                  </a:cubicBezTo>
                  <a:cubicBezTo>
                    <a:pt x="17981" y="22739"/>
                    <a:pt x="17179" y="23707"/>
                    <a:pt x="16888" y="23707"/>
                  </a:cubicBezTo>
                  <a:cubicBezTo>
                    <a:pt x="16869" y="23707"/>
                    <a:pt x="16852" y="23703"/>
                    <a:pt x="16838" y="23694"/>
                  </a:cubicBezTo>
                  <a:cubicBezTo>
                    <a:pt x="16599" y="23556"/>
                    <a:pt x="16509" y="23332"/>
                    <a:pt x="16670" y="22824"/>
                  </a:cubicBezTo>
                  <a:cubicBezTo>
                    <a:pt x="16831" y="22317"/>
                    <a:pt x="18391" y="17707"/>
                    <a:pt x="17119" y="16290"/>
                  </a:cubicBezTo>
                  <a:cubicBezTo>
                    <a:pt x="16868" y="16011"/>
                    <a:pt x="16557" y="15898"/>
                    <a:pt x="16217" y="15898"/>
                  </a:cubicBezTo>
                  <a:cubicBezTo>
                    <a:pt x="14828" y="15898"/>
                    <a:pt x="12938" y="17782"/>
                    <a:pt x="12553" y="18020"/>
                  </a:cubicBezTo>
                  <a:cubicBezTo>
                    <a:pt x="12451" y="18083"/>
                    <a:pt x="12362" y="18110"/>
                    <a:pt x="12287" y="18110"/>
                  </a:cubicBezTo>
                  <a:cubicBezTo>
                    <a:pt x="12011" y="18110"/>
                    <a:pt x="11914" y="17744"/>
                    <a:pt x="11946" y="17482"/>
                  </a:cubicBezTo>
                  <a:cubicBezTo>
                    <a:pt x="11988" y="17142"/>
                    <a:pt x="12466" y="13393"/>
                    <a:pt x="12746" y="11692"/>
                  </a:cubicBezTo>
                  <a:cubicBezTo>
                    <a:pt x="13026" y="9991"/>
                    <a:pt x="12738" y="8810"/>
                    <a:pt x="11710" y="8463"/>
                  </a:cubicBezTo>
                  <a:cubicBezTo>
                    <a:pt x="11615" y="8431"/>
                    <a:pt x="11521" y="8416"/>
                    <a:pt x="11428" y="8416"/>
                  </a:cubicBezTo>
                  <a:cubicBezTo>
                    <a:pt x="10551" y="8416"/>
                    <a:pt x="9772" y="9737"/>
                    <a:pt x="9212" y="10221"/>
                  </a:cubicBezTo>
                  <a:cubicBezTo>
                    <a:pt x="9070" y="10345"/>
                    <a:pt x="8932" y="10392"/>
                    <a:pt x="8805" y="10392"/>
                  </a:cubicBezTo>
                  <a:cubicBezTo>
                    <a:pt x="8384" y="10392"/>
                    <a:pt x="8081" y="9868"/>
                    <a:pt x="8081" y="9868"/>
                  </a:cubicBezTo>
                  <a:cubicBezTo>
                    <a:pt x="8081" y="9868"/>
                    <a:pt x="7400" y="7459"/>
                    <a:pt x="5501" y="3248"/>
                  </a:cubicBezTo>
                  <a:cubicBezTo>
                    <a:pt x="4249" y="473"/>
                    <a:pt x="3035"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18"/>
            <p:cNvSpPr/>
            <p:nvPr/>
          </p:nvSpPr>
          <p:spPr>
            <a:xfrm>
              <a:off x="4538350" y="3191000"/>
              <a:ext cx="334075" cy="764525"/>
            </a:xfrm>
            <a:custGeom>
              <a:avLst/>
              <a:gdLst/>
              <a:ahLst/>
              <a:cxnLst/>
              <a:rect l="l" t="t" r="r" b="b"/>
              <a:pathLst>
                <a:path w="13363" h="30581" extrusionOk="0">
                  <a:moveTo>
                    <a:pt x="0" y="0"/>
                  </a:moveTo>
                  <a:cubicBezTo>
                    <a:pt x="0" y="0"/>
                    <a:pt x="11" y="32"/>
                    <a:pt x="35" y="91"/>
                  </a:cubicBezTo>
                  <a:cubicBezTo>
                    <a:pt x="62" y="153"/>
                    <a:pt x="100" y="239"/>
                    <a:pt x="148" y="352"/>
                  </a:cubicBezTo>
                  <a:cubicBezTo>
                    <a:pt x="250" y="584"/>
                    <a:pt x="398" y="920"/>
                    <a:pt x="588" y="1352"/>
                  </a:cubicBezTo>
                  <a:cubicBezTo>
                    <a:pt x="973" y="2223"/>
                    <a:pt x="1527" y="3478"/>
                    <a:pt x="2211" y="5027"/>
                  </a:cubicBezTo>
                  <a:cubicBezTo>
                    <a:pt x="3578" y="8132"/>
                    <a:pt x="5442" y="12431"/>
                    <a:pt x="7497" y="17182"/>
                  </a:cubicBezTo>
                  <a:cubicBezTo>
                    <a:pt x="9552" y="21934"/>
                    <a:pt x="11918" y="27482"/>
                    <a:pt x="13301" y="30580"/>
                  </a:cubicBezTo>
                  <a:lnTo>
                    <a:pt x="13363" y="30553"/>
                  </a:lnTo>
                  <a:cubicBezTo>
                    <a:pt x="11995" y="27448"/>
                    <a:pt x="9640" y="21897"/>
                    <a:pt x="7584" y="17144"/>
                  </a:cubicBezTo>
                  <a:cubicBezTo>
                    <a:pt x="5530" y="12394"/>
                    <a:pt x="3655" y="8098"/>
                    <a:pt x="2272" y="5000"/>
                  </a:cubicBezTo>
                  <a:cubicBezTo>
                    <a:pt x="1581" y="3450"/>
                    <a:pt x="1017" y="2199"/>
                    <a:pt x="622" y="1336"/>
                  </a:cubicBezTo>
                  <a:cubicBezTo>
                    <a:pt x="425" y="908"/>
                    <a:pt x="271" y="575"/>
                    <a:pt x="165" y="344"/>
                  </a:cubicBezTo>
                  <a:cubicBezTo>
                    <a:pt x="113" y="233"/>
                    <a:pt x="73" y="148"/>
                    <a:pt x="44" y="87"/>
                  </a:cubicBezTo>
                  <a:cubicBezTo>
                    <a:pt x="16" y="29"/>
                    <a:pt x="0" y="0"/>
                    <a:pt x="0"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 name="Google Shape;109;p18"/>
            <p:cNvSpPr/>
            <p:nvPr/>
          </p:nvSpPr>
          <p:spPr>
            <a:xfrm>
              <a:off x="4617875" y="3653500"/>
              <a:ext cx="130950" cy="22875"/>
            </a:xfrm>
            <a:custGeom>
              <a:avLst/>
              <a:gdLst/>
              <a:ahLst/>
              <a:cxnLst/>
              <a:rect l="l" t="t" r="r" b="b"/>
              <a:pathLst>
                <a:path w="5238" h="915" extrusionOk="0">
                  <a:moveTo>
                    <a:pt x="16" y="1"/>
                  </a:moveTo>
                  <a:cubicBezTo>
                    <a:pt x="7" y="1"/>
                    <a:pt x="2" y="1"/>
                    <a:pt x="2" y="3"/>
                  </a:cubicBezTo>
                  <a:cubicBezTo>
                    <a:pt x="1" y="10"/>
                    <a:pt x="72" y="28"/>
                    <a:pt x="204" y="57"/>
                  </a:cubicBezTo>
                  <a:cubicBezTo>
                    <a:pt x="356" y="88"/>
                    <a:pt x="542" y="125"/>
                    <a:pt x="762" y="170"/>
                  </a:cubicBezTo>
                  <a:cubicBezTo>
                    <a:pt x="1235" y="260"/>
                    <a:pt x="1889" y="379"/>
                    <a:pt x="2611" y="505"/>
                  </a:cubicBezTo>
                  <a:cubicBezTo>
                    <a:pt x="3334" y="631"/>
                    <a:pt x="3989" y="739"/>
                    <a:pt x="4464" y="812"/>
                  </a:cubicBezTo>
                  <a:cubicBezTo>
                    <a:pt x="4686" y="845"/>
                    <a:pt x="4875" y="872"/>
                    <a:pt x="5028" y="895"/>
                  </a:cubicBezTo>
                  <a:cubicBezTo>
                    <a:pt x="5127" y="908"/>
                    <a:pt x="5194" y="915"/>
                    <a:pt x="5222" y="915"/>
                  </a:cubicBezTo>
                  <a:cubicBezTo>
                    <a:pt x="5232" y="915"/>
                    <a:pt x="5237" y="914"/>
                    <a:pt x="5237" y="913"/>
                  </a:cubicBezTo>
                  <a:cubicBezTo>
                    <a:pt x="5238" y="906"/>
                    <a:pt x="5165" y="887"/>
                    <a:pt x="5034" y="859"/>
                  </a:cubicBezTo>
                  <a:cubicBezTo>
                    <a:pt x="4883" y="828"/>
                    <a:pt x="4696" y="790"/>
                    <a:pt x="4476" y="746"/>
                  </a:cubicBezTo>
                  <a:cubicBezTo>
                    <a:pt x="4003" y="655"/>
                    <a:pt x="3350" y="536"/>
                    <a:pt x="2627" y="411"/>
                  </a:cubicBezTo>
                  <a:cubicBezTo>
                    <a:pt x="1904" y="285"/>
                    <a:pt x="1249" y="177"/>
                    <a:pt x="774" y="103"/>
                  </a:cubicBezTo>
                  <a:cubicBezTo>
                    <a:pt x="552" y="71"/>
                    <a:pt x="364" y="43"/>
                    <a:pt x="210" y="20"/>
                  </a:cubicBezTo>
                  <a:cubicBezTo>
                    <a:pt x="111" y="7"/>
                    <a:pt x="44" y="1"/>
                    <a:pt x="16"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 name="Google Shape;110;p18"/>
            <p:cNvSpPr/>
            <p:nvPr/>
          </p:nvSpPr>
          <p:spPr>
            <a:xfrm>
              <a:off x="4659400" y="3825625"/>
              <a:ext cx="168100" cy="27650"/>
            </a:xfrm>
            <a:custGeom>
              <a:avLst/>
              <a:gdLst/>
              <a:ahLst/>
              <a:cxnLst/>
              <a:rect l="l" t="t" r="r" b="b"/>
              <a:pathLst>
                <a:path w="6724" h="1106" extrusionOk="0">
                  <a:moveTo>
                    <a:pt x="15" y="1"/>
                  </a:moveTo>
                  <a:cubicBezTo>
                    <a:pt x="7" y="1"/>
                    <a:pt x="3" y="1"/>
                    <a:pt x="2" y="3"/>
                  </a:cubicBezTo>
                  <a:cubicBezTo>
                    <a:pt x="1" y="9"/>
                    <a:pt x="94" y="30"/>
                    <a:pt x="263" y="65"/>
                  </a:cubicBezTo>
                  <a:cubicBezTo>
                    <a:pt x="450" y="99"/>
                    <a:pt x="691" y="144"/>
                    <a:pt x="981" y="197"/>
                  </a:cubicBezTo>
                  <a:cubicBezTo>
                    <a:pt x="1587" y="305"/>
                    <a:pt x="2427" y="448"/>
                    <a:pt x="3354" y="601"/>
                  </a:cubicBezTo>
                  <a:cubicBezTo>
                    <a:pt x="4282" y="753"/>
                    <a:pt x="5123" y="884"/>
                    <a:pt x="5733" y="976"/>
                  </a:cubicBezTo>
                  <a:cubicBezTo>
                    <a:pt x="6024" y="1017"/>
                    <a:pt x="6267" y="1052"/>
                    <a:pt x="6456" y="1079"/>
                  </a:cubicBezTo>
                  <a:cubicBezTo>
                    <a:pt x="6590" y="1096"/>
                    <a:pt x="6677" y="1106"/>
                    <a:pt x="6709" y="1106"/>
                  </a:cubicBezTo>
                  <a:cubicBezTo>
                    <a:pt x="6718" y="1106"/>
                    <a:pt x="6723" y="1105"/>
                    <a:pt x="6723" y="1104"/>
                  </a:cubicBezTo>
                  <a:cubicBezTo>
                    <a:pt x="6724" y="1097"/>
                    <a:pt x="6631" y="1076"/>
                    <a:pt x="6462" y="1042"/>
                  </a:cubicBezTo>
                  <a:cubicBezTo>
                    <a:pt x="6275" y="1007"/>
                    <a:pt x="6033" y="963"/>
                    <a:pt x="5744" y="909"/>
                  </a:cubicBezTo>
                  <a:cubicBezTo>
                    <a:pt x="5137" y="801"/>
                    <a:pt x="4298" y="658"/>
                    <a:pt x="3370" y="506"/>
                  </a:cubicBezTo>
                  <a:cubicBezTo>
                    <a:pt x="2442" y="354"/>
                    <a:pt x="1601" y="222"/>
                    <a:pt x="992" y="131"/>
                  </a:cubicBezTo>
                  <a:cubicBezTo>
                    <a:pt x="700" y="89"/>
                    <a:pt x="457" y="55"/>
                    <a:pt x="270" y="28"/>
                  </a:cubicBezTo>
                  <a:cubicBezTo>
                    <a:pt x="134" y="10"/>
                    <a:pt x="46" y="1"/>
                    <a:pt x="15"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18"/>
            <p:cNvSpPr/>
            <p:nvPr/>
          </p:nvSpPr>
          <p:spPr>
            <a:xfrm>
              <a:off x="4352200" y="3695600"/>
              <a:ext cx="572525" cy="604950"/>
            </a:xfrm>
            <a:custGeom>
              <a:avLst/>
              <a:gdLst/>
              <a:ahLst/>
              <a:cxnLst/>
              <a:rect l="l" t="t" r="r" b="b"/>
              <a:pathLst>
                <a:path w="22901" h="24198" extrusionOk="0">
                  <a:moveTo>
                    <a:pt x="2504" y="1"/>
                  </a:moveTo>
                  <a:cubicBezTo>
                    <a:pt x="2386" y="1"/>
                    <a:pt x="2268" y="8"/>
                    <a:pt x="2150" y="22"/>
                  </a:cubicBezTo>
                  <a:cubicBezTo>
                    <a:pt x="1121" y="150"/>
                    <a:pt x="152" y="975"/>
                    <a:pt x="77" y="2021"/>
                  </a:cubicBezTo>
                  <a:cubicBezTo>
                    <a:pt x="1" y="3070"/>
                    <a:pt x="771" y="3979"/>
                    <a:pt x="1554" y="4674"/>
                  </a:cubicBezTo>
                  <a:cubicBezTo>
                    <a:pt x="2717" y="5706"/>
                    <a:pt x="4027" y="6566"/>
                    <a:pt x="5430" y="7221"/>
                  </a:cubicBezTo>
                  <a:cubicBezTo>
                    <a:pt x="5683" y="7339"/>
                    <a:pt x="5957" y="7467"/>
                    <a:pt x="6091" y="7715"/>
                  </a:cubicBezTo>
                  <a:cubicBezTo>
                    <a:pt x="6331" y="8160"/>
                    <a:pt x="5968" y="8712"/>
                    <a:pt x="5529" y="8953"/>
                  </a:cubicBezTo>
                  <a:cubicBezTo>
                    <a:pt x="5031" y="9226"/>
                    <a:pt x="4447" y="9276"/>
                    <a:pt x="3905" y="9442"/>
                  </a:cubicBezTo>
                  <a:cubicBezTo>
                    <a:pt x="3363" y="9608"/>
                    <a:pt x="2807" y="9962"/>
                    <a:pt x="2693" y="10524"/>
                  </a:cubicBezTo>
                  <a:cubicBezTo>
                    <a:pt x="2534" y="11302"/>
                    <a:pt x="3280" y="11954"/>
                    <a:pt x="3969" y="12343"/>
                  </a:cubicBezTo>
                  <a:cubicBezTo>
                    <a:pt x="5347" y="13124"/>
                    <a:pt x="6858" y="13663"/>
                    <a:pt x="8413" y="13932"/>
                  </a:cubicBezTo>
                  <a:cubicBezTo>
                    <a:pt x="8970" y="14028"/>
                    <a:pt x="9550" y="14096"/>
                    <a:pt x="10039" y="14386"/>
                  </a:cubicBezTo>
                  <a:cubicBezTo>
                    <a:pt x="10527" y="14676"/>
                    <a:pt x="10898" y="15269"/>
                    <a:pt x="10734" y="15816"/>
                  </a:cubicBezTo>
                  <a:cubicBezTo>
                    <a:pt x="10572" y="16361"/>
                    <a:pt x="9953" y="16640"/>
                    <a:pt x="9388" y="16640"/>
                  </a:cubicBezTo>
                  <a:cubicBezTo>
                    <a:pt x="9385" y="16640"/>
                    <a:pt x="9383" y="16640"/>
                    <a:pt x="9380" y="16640"/>
                  </a:cubicBezTo>
                  <a:cubicBezTo>
                    <a:pt x="8814" y="16639"/>
                    <a:pt x="8270" y="16430"/>
                    <a:pt x="7712" y="16329"/>
                  </a:cubicBezTo>
                  <a:cubicBezTo>
                    <a:pt x="7515" y="16293"/>
                    <a:pt x="7310" y="16274"/>
                    <a:pt x="7104" y="16274"/>
                  </a:cubicBezTo>
                  <a:cubicBezTo>
                    <a:pt x="6224" y="16274"/>
                    <a:pt x="5331" y="16616"/>
                    <a:pt x="4949" y="17392"/>
                  </a:cubicBezTo>
                  <a:cubicBezTo>
                    <a:pt x="4639" y="18023"/>
                    <a:pt x="4743" y="18802"/>
                    <a:pt x="5071" y="19425"/>
                  </a:cubicBezTo>
                  <a:cubicBezTo>
                    <a:pt x="5400" y="20049"/>
                    <a:pt x="5925" y="20541"/>
                    <a:pt x="6468" y="20985"/>
                  </a:cubicBezTo>
                  <a:cubicBezTo>
                    <a:pt x="8368" y="22536"/>
                    <a:pt x="10641" y="23649"/>
                    <a:pt x="13049" y="24022"/>
                  </a:cubicBezTo>
                  <a:cubicBezTo>
                    <a:pt x="13772" y="24134"/>
                    <a:pt x="14470" y="24197"/>
                    <a:pt x="15151" y="24197"/>
                  </a:cubicBezTo>
                  <a:cubicBezTo>
                    <a:pt x="16737" y="24197"/>
                    <a:pt x="18226" y="23855"/>
                    <a:pt x="19696" y="22992"/>
                  </a:cubicBezTo>
                  <a:cubicBezTo>
                    <a:pt x="22901" y="19758"/>
                    <a:pt x="22867" y="14845"/>
                    <a:pt x="21941" y="10591"/>
                  </a:cubicBezTo>
                  <a:cubicBezTo>
                    <a:pt x="21787" y="9881"/>
                    <a:pt x="21728" y="9113"/>
                    <a:pt x="21274" y="8548"/>
                  </a:cubicBezTo>
                  <a:cubicBezTo>
                    <a:pt x="20970" y="8170"/>
                    <a:pt x="20479" y="7918"/>
                    <a:pt x="20012" y="7918"/>
                  </a:cubicBezTo>
                  <a:cubicBezTo>
                    <a:pt x="19782" y="7918"/>
                    <a:pt x="19558" y="7979"/>
                    <a:pt x="19364" y="8117"/>
                  </a:cubicBezTo>
                  <a:cubicBezTo>
                    <a:pt x="18879" y="8464"/>
                    <a:pt x="18760" y="9123"/>
                    <a:pt x="18557" y="9688"/>
                  </a:cubicBezTo>
                  <a:cubicBezTo>
                    <a:pt x="18285" y="10439"/>
                    <a:pt x="17800" y="11108"/>
                    <a:pt x="17173" y="11593"/>
                  </a:cubicBezTo>
                  <a:cubicBezTo>
                    <a:pt x="16852" y="11841"/>
                    <a:pt x="16455" y="12046"/>
                    <a:pt x="16062" y="12046"/>
                  </a:cubicBezTo>
                  <a:cubicBezTo>
                    <a:pt x="15950" y="12046"/>
                    <a:pt x="15839" y="12030"/>
                    <a:pt x="15730" y="11993"/>
                  </a:cubicBezTo>
                  <a:cubicBezTo>
                    <a:pt x="15052" y="11765"/>
                    <a:pt x="14824" y="10927"/>
                    <a:pt x="14699" y="10215"/>
                  </a:cubicBezTo>
                  <a:cubicBezTo>
                    <a:pt x="14466" y="8890"/>
                    <a:pt x="14233" y="7564"/>
                    <a:pt x="14000" y="6238"/>
                  </a:cubicBezTo>
                  <a:cubicBezTo>
                    <a:pt x="13875" y="5527"/>
                    <a:pt x="13745" y="4801"/>
                    <a:pt x="13401" y="4167"/>
                  </a:cubicBezTo>
                  <a:cubicBezTo>
                    <a:pt x="13058" y="3533"/>
                    <a:pt x="12455" y="2995"/>
                    <a:pt x="11745" y="2929"/>
                  </a:cubicBezTo>
                  <a:cubicBezTo>
                    <a:pt x="11705" y="2925"/>
                    <a:pt x="11665" y="2923"/>
                    <a:pt x="11626" y="2923"/>
                  </a:cubicBezTo>
                  <a:cubicBezTo>
                    <a:pt x="10951" y="2923"/>
                    <a:pt x="10268" y="3445"/>
                    <a:pt x="10253" y="4126"/>
                  </a:cubicBezTo>
                  <a:cubicBezTo>
                    <a:pt x="10246" y="4426"/>
                    <a:pt x="10360" y="4716"/>
                    <a:pt x="10394" y="5015"/>
                  </a:cubicBezTo>
                  <a:cubicBezTo>
                    <a:pt x="10428" y="5314"/>
                    <a:pt x="10350" y="5665"/>
                    <a:pt x="10085" y="5798"/>
                  </a:cubicBezTo>
                  <a:cubicBezTo>
                    <a:pt x="10012" y="5835"/>
                    <a:pt x="9935" y="5851"/>
                    <a:pt x="9857" y="5851"/>
                  </a:cubicBezTo>
                  <a:cubicBezTo>
                    <a:pt x="9648" y="5851"/>
                    <a:pt x="9428" y="5737"/>
                    <a:pt x="9246" y="5614"/>
                  </a:cubicBezTo>
                  <a:cubicBezTo>
                    <a:pt x="8381" y="5031"/>
                    <a:pt x="7715" y="4197"/>
                    <a:pt x="7083" y="3362"/>
                  </a:cubicBezTo>
                  <a:cubicBezTo>
                    <a:pt x="6450" y="2528"/>
                    <a:pt x="5827" y="1669"/>
                    <a:pt x="5020" y="1008"/>
                  </a:cubicBezTo>
                  <a:cubicBezTo>
                    <a:pt x="4304" y="422"/>
                    <a:pt x="3412" y="1"/>
                    <a:pt x="2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18"/>
            <p:cNvSpPr/>
            <p:nvPr/>
          </p:nvSpPr>
          <p:spPr>
            <a:xfrm>
              <a:off x="4375300" y="3717075"/>
              <a:ext cx="485175" cy="633050"/>
            </a:xfrm>
            <a:custGeom>
              <a:avLst/>
              <a:gdLst/>
              <a:ahLst/>
              <a:cxnLst/>
              <a:rect l="l" t="t" r="r" b="b"/>
              <a:pathLst>
                <a:path w="19407" h="25322" extrusionOk="0">
                  <a:moveTo>
                    <a:pt x="2" y="1"/>
                  </a:moveTo>
                  <a:cubicBezTo>
                    <a:pt x="2" y="1"/>
                    <a:pt x="2" y="1"/>
                    <a:pt x="2" y="1"/>
                  </a:cubicBezTo>
                  <a:cubicBezTo>
                    <a:pt x="1" y="2"/>
                    <a:pt x="28" y="21"/>
                    <a:pt x="83" y="56"/>
                  </a:cubicBezTo>
                  <a:cubicBezTo>
                    <a:pt x="144" y="92"/>
                    <a:pt x="225" y="142"/>
                    <a:pt x="328" y="205"/>
                  </a:cubicBezTo>
                  <a:cubicBezTo>
                    <a:pt x="545" y="336"/>
                    <a:pt x="863" y="529"/>
                    <a:pt x="1267" y="787"/>
                  </a:cubicBezTo>
                  <a:cubicBezTo>
                    <a:pt x="2074" y="1304"/>
                    <a:pt x="3220" y="2094"/>
                    <a:pt x="4514" y="3223"/>
                  </a:cubicBezTo>
                  <a:cubicBezTo>
                    <a:pt x="5163" y="3785"/>
                    <a:pt x="5848" y="4431"/>
                    <a:pt x="6571" y="5136"/>
                  </a:cubicBezTo>
                  <a:cubicBezTo>
                    <a:pt x="7293" y="5845"/>
                    <a:pt x="8060" y="6606"/>
                    <a:pt x="8836" y="7436"/>
                  </a:cubicBezTo>
                  <a:cubicBezTo>
                    <a:pt x="9611" y="8267"/>
                    <a:pt x="10401" y="9164"/>
                    <a:pt x="11142" y="10154"/>
                  </a:cubicBezTo>
                  <a:cubicBezTo>
                    <a:pt x="11515" y="10648"/>
                    <a:pt x="11862" y="11172"/>
                    <a:pt x="12218" y="11705"/>
                  </a:cubicBezTo>
                  <a:cubicBezTo>
                    <a:pt x="12570" y="12239"/>
                    <a:pt x="12929" y="12782"/>
                    <a:pt x="13292" y="13330"/>
                  </a:cubicBezTo>
                  <a:cubicBezTo>
                    <a:pt x="14736" y="15529"/>
                    <a:pt x="16044" y="17670"/>
                    <a:pt x="17070" y="19706"/>
                  </a:cubicBezTo>
                  <a:cubicBezTo>
                    <a:pt x="18100" y="21740"/>
                    <a:pt x="18842" y="23664"/>
                    <a:pt x="19316" y="25322"/>
                  </a:cubicBezTo>
                  <a:lnTo>
                    <a:pt x="19406" y="25295"/>
                  </a:lnTo>
                  <a:cubicBezTo>
                    <a:pt x="18942" y="23629"/>
                    <a:pt x="18206" y="21694"/>
                    <a:pt x="17179" y="19651"/>
                  </a:cubicBezTo>
                  <a:cubicBezTo>
                    <a:pt x="16155" y="17606"/>
                    <a:pt x="14848" y="15457"/>
                    <a:pt x="13402" y="13257"/>
                  </a:cubicBezTo>
                  <a:cubicBezTo>
                    <a:pt x="13039" y="12707"/>
                    <a:pt x="12680" y="12165"/>
                    <a:pt x="12327" y="11631"/>
                  </a:cubicBezTo>
                  <a:cubicBezTo>
                    <a:pt x="11972" y="11098"/>
                    <a:pt x="11621" y="10570"/>
                    <a:pt x="11246" y="10075"/>
                  </a:cubicBezTo>
                  <a:cubicBezTo>
                    <a:pt x="10498" y="9080"/>
                    <a:pt x="9705" y="8181"/>
                    <a:pt x="8924" y="7352"/>
                  </a:cubicBezTo>
                  <a:cubicBezTo>
                    <a:pt x="8144" y="6521"/>
                    <a:pt x="7373" y="5762"/>
                    <a:pt x="6647" y="5057"/>
                  </a:cubicBezTo>
                  <a:cubicBezTo>
                    <a:pt x="5920" y="4353"/>
                    <a:pt x="5229" y="3710"/>
                    <a:pt x="4575" y="3151"/>
                  </a:cubicBezTo>
                  <a:cubicBezTo>
                    <a:pt x="3269" y="2026"/>
                    <a:pt x="2110" y="1247"/>
                    <a:pt x="1294" y="744"/>
                  </a:cubicBezTo>
                  <a:cubicBezTo>
                    <a:pt x="885" y="490"/>
                    <a:pt x="562" y="305"/>
                    <a:pt x="341" y="181"/>
                  </a:cubicBezTo>
                  <a:cubicBezTo>
                    <a:pt x="236" y="124"/>
                    <a:pt x="153" y="77"/>
                    <a:pt x="90" y="43"/>
                  </a:cubicBezTo>
                  <a:cubicBezTo>
                    <a:pt x="35" y="15"/>
                    <a:pt x="6" y="1"/>
                    <a:pt x="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13" name="Google Shape;113;p18"/>
          <p:cNvSpPr/>
          <p:nvPr/>
        </p:nvSpPr>
        <p:spPr>
          <a:xfrm>
            <a:off x="0" y="-13133"/>
            <a:ext cx="2704413" cy="2566113"/>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14" name="Google Shape;114;p18"/>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solidFill>
                  <a:schemeClr val="accent1"/>
                </a:solidFill>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r>
              <a:rPr lang="en-US"/>
              <a:t>Click to edit Master title style</a:t>
            </a:r>
            <a:endParaRPr/>
          </a:p>
        </p:txBody>
      </p:sp>
      <p:sp>
        <p:nvSpPr>
          <p:cNvPr id="115" name="Google Shape;115;p18"/>
          <p:cNvSpPr txBox="1">
            <a:spLocks noGrp="1"/>
          </p:cNvSpPr>
          <p:nvPr>
            <p:ph type="subTitle" idx="1"/>
          </p:nvPr>
        </p:nvSpPr>
        <p:spPr>
          <a:xfrm>
            <a:off x="1349167" y="2556900"/>
            <a:ext cx="19080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solidFill>
                  <a:schemeClr val="accent1"/>
                </a:solidFill>
                <a:latin typeface="Impact"/>
                <a:ea typeface="Impact"/>
                <a:cs typeface="Impact"/>
                <a:sym typeface="Impact"/>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16" name="Google Shape;116;p18"/>
          <p:cNvSpPr txBox="1">
            <a:spLocks noGrp="1"/>
          </p:cNvSpPr>
          <p:nvPr>
            <p:ph type="subTitle" idx="2"/>
          </p:nvPr>
        </p:nvSpPr>
        <p:spPr>
          <a:xfrm>
            <a:off x="950967" y="3008351"/>
            <a:ext cx="2704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17" name="Google Shape;117;p18"/>
          <p:cNvSpPr txBox="1">
            <a:spLocks noGrp="1"/>
          </p:cNvSpPr>
          <p:nvPr>
            <p:ph type="subTitle" idx="3"/>
          </p:nvPr>
        </p:nvSpPr>
        <p:spPr>
          <a:xfrm>
            <a:off x="1349167" y="4732867"/>
            <a:ext cx="19080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solidFill>
                  <a:schemeClr val="accent1"/>
                </a:solidFill>
                <a:latin typeface="Impact"/>
                <a:ea typeface="Impact"/>
                <a:cs typeface="Impact"/>
                <a:sym typeface="Impact"/>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18" name="Google Shape;118;p18"/>
          <p:cNvSpPr txBox="1">
            <a:spLocks noGrp="1"/>
          </p:cNvSpPr>
          <p:nvPr>
            <p:ph type="subTitle" idx="4"/>
          </p:nvPr>
        </p:nvSpPr>
        <p:spPr>
          <a:xfrm>
            <a:off x="950967" y="5184316"/>
            <a:ext cx="2704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19" name="Google Shape;119;p18"/>
          <p:cNvSpPr txBox="1">
            <a:spLocks noGrp="1"/>
          </p:cNvSpPr>
          <p:nvPr>
            <p:ph type="subTitle" idx="5"/>
          </p:nvPr>
        </p:nvSpPr>
        <p:spPr>
          <a:xfrm>
            <a:off x="5172467" y="2556900"/>
            <a:ext cx="19080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solidFill>
                  <a:schemeClr val="accent1"/>
                </a:solidFill>
                <a:latin typeface="Impact"/>
                <a:ea typeface="Impact"/>
                <a:cs typeface="Impact"/>
                <a:sym typeface="Impact"/>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20" name="Google Shape;120;p18"/>
          <p:cNvSpPr txBox="1">
            <a:spLocks noGrp="1"/>
          </p:cNvSpPr>
          <p:nvPr>
            <p:ph type="subTitle" idx="6"/>
          </p:nvPr>
        </p:nvSpPr>
        <p:spPr>
          <a:xfrm>
            <a:off x="4774267" y="3008351"/>
            <a:ext cx="2704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21" name="Google Shape;121;p18"/>
          <p:cNvSpPr txBox="1">
            <a:spLocks noGrp="1"/>
          </p:cNvSpPr>
          <p:nvPr>
            <p:ph type="subTitle" idx="7"/>
          </p:nvPr>
        </p:nvSpPr>
        <p:spPr>
          <a:xfrm>
            <a:off x="5172467" y="4732867"/>
            <a:ext cx="19080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solidFill>
                  <a:schemeClr val="accent1"/>
                </a:solidFill>
                <a:latin typeface="Impact"/>
                <a:ea typeface="Impact"/>
                <a:cs typeface="Impact"/>
                <a:sym typeface="Impact"/>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22" name="Google Shape;122;p18"/>
          <p:cNvSpPr txBox="1">
            <a:spLocks noGrp="1"/>
          </p:cNvSpPr>
          <p:nvPr>
            <p:ph type="subTitle" idx="8"/>
          </p:nvPr>
        </p:nvSpPr>
        <p:spPr>
          <a:xfrm>
            <a:off x="4774267" y="5184316"/>
            <a:ext cx="2704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23" name="Google Shape;123;p18"/>
          <p:cNvSpPr txBox="1">
            <a:spLocks noGrp="1"/>
          </p:cNvSpPr>
          <p:nvPr>
            <p:ph type="subTitle" idx="9"/>
          </p:nvPr>
        </p:nvSpPr>
        <p:spPr>
          <a:xfrm>
            <a:off x="8995800" y="2556900"/>
            <a:ext cx="19080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solidFill>
                  <a:schemeClr val="accent1"/>
                </a:solidFill>
                <a:latin typeface="Impact"/>
                <a:ea typeface="Impact"/>
                <a:cs typeface="Impact"/>
                <a:sym typeface="Impact"/>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24" name="Google Shape;124;p18"/>
          <p:cNvSpPr txBox="1">
            <a:spLocks noGrp="1"/>
          </p:cNvSpPr>
          <p:nvPr>
            <p:ph type="subTitle" idx="13"/>
          </p:nvPr>
        </p:nvSpPr>
        <p:spPr>
          <a:xfrm>
            <a:off x="8597600" y="3008351"/>
            <a:ext cx="2704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25" name="Google Shape;125;p18"/>
          <p:cNvSpPr txBox="1">
            <a:spLocks noGrp="1"/>
          </p:cNvSpPr>
          <p:nvPr>
            <p:ph type="subTitle" idx="14"/>
          </p:nvPr>
        </p:nvSpPr>
        <p:spPr>
          <a:xfrm>
            <a:off x="8995800" y="4732867"/>
            <a:ext cx="1908000" cy="43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solidFill>
                  <a:schemeClr val="accent1"/>
                </a:solidFill>
                <a:latin typeface="Impact"/>
                <a:ea typeface="Impact"/>
                <a:cs typeface="Impact"/>
                <a:sym typeface="Impact"/>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26" name="Google Shape;126;p18"/>
          <p:cNvSpPr txBox="1">
            <a:spLocks noGrp="1"/>
          </p:cNvSpPr>
          <p:nvPr>
            <p:ph type="subTitle" idx="15"/>
          </p:nvPr>
        </p:nvSpPr>
        <p:spPr>
          <a:xfrm>
            <a:off x="8597600" y="5184316"/>
            <a:ext cx="2704400" cy="75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6586134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Title and text 4">
    <p:bg>
      <p:bgPr>
        <a:solidFill>
          <a:schemeClr val="accent5"/>
        </a:solidFill>
        <a:effectLst/>
      </p:bgPr>
    </p:bg>
    <p:spTree>
      <p:nvGrpSpPr>
        <p:cNvPr id="1" name="Shape 127"/>
        <p:cNvGrpSpPr/>
        <p:nvPr/>
      </p:nvGrpSpPr>
      <p:grpSpPr>
        <a:xfrm>
          <a:off x="0" y="0"/>
          <a:ext cx="0" cy="0"/>
          <a:chOff x="0" y="0"/>
          <a:chExt cx="0" cy="0"/>
        </a:xfrm>
      </p:grpSpPr>
      <p:sp>
        <p:nvSpPr>
          <p:cNvPr id="128" name="Google Shape;128;p19"/>
          <p:cNvSpPr/>
          <p:nvPr/>
        </p:nvSpPr>
        <p:spPr>
          <a:xfrm flipH="1">
            <a:off x="19" y="1774934"/>
            <a:ext cx="5357015" cy="5083157"/>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9" name="Google Shape;129;p19"/>
          <p:cNvSpPr txBox="1">
            <a:spLocks noGrp="1"/>
          </p:cNvSpPr>
          <p:nvPr>
            <p:ph type="subTitle" idx="1"/>
          </p:nvPr>
        </p:nvSpPr>
        <p:spPr>
          <a:xfrm>
            <a:off x="950967" y="1774933"/>
            <a:ext cx="4667600" cy="200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20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
        <p:nvSpPr>
          <p:cNvPr id="130" name="Google Shape;130;p19"/>
          <p:cNvSpPr/>
          <p:nvPr/>
        </p:nvSpPr>
        <p:spPr>
          <a:xfrm flipH="1">
            <a:off x="7891179" y="0"/>
            <a:ext cx="4300820" cy="4080909"/>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1" name="Google Shape;131;p19"/>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40157532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6">
  <p:cSld name="Title and text 6">
    <p:bg>
      <p:bgPr>
        <a:solidFill>
          <a:schemeClr val="accent5"/>
        </a:solidFill>
        <a:effectLst/>
      </p:bgPr>
    </p:bg>
    <p:spTree>
      <p:nvGrpSpPr>
        <p:cNvPr id="1" name="Shape 132"/>
        <p:cNvGrpSpPr/>
        <p:nvPr/>
      </p:nvGrpSpPr>
      <p:grpSpPr>
        <a:xfrm>
          <a:off x="0" y="0"/>
          <a:ext cx="0" cy="0"/>
          <a:chOff x="0" y="0"/>
          <a:chExt cx="0" cy="0"/>
        </a:xfrm>
      </p:grpSpPr>
      <p:sp>
        <p:nvSpPr>
          <p:cNvPr id="133" name="Google Shape;133;p20"/>
          <p:cNvSpPr/>
          <p:nvPr/>
        </p:nvSpPr>
        <p:spPr>
          <a:xfrm>
            <a:off x="6276855" y="1245333"/>
            <a:ext cx="5915160" cy="5612771"/>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4" name="Google Shape;134;p20"/>
          <p:cNvSpPr txBox="1">
            <a:spLocks noGrp="1"/>
          </p:cNvSpPr>
          <p:nvPr>
            <p:ph type="title"/>
          </p:nvPr>
        </p:nvSpPr>
        <p:spPr>
          <a:xfrm>
            <a:off x="5716000" y="3391800"/>
            <a:ext cx="5586000" cy="1055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a:lvl1pPr>
            <a:lvl2pPr lvl="1" algn="r" rtl="0">
              <a:spcBef>
                <a:spcPts val="0"/>
              </a:spcBef>
              <a:spcAft>
                <a:spcPts val="0"/>
              </a:spcAft>
              <a:buSzPts val="4200"/>
              <a:buNone/>
              <a:defRPr sz="5600"/>
            </a:lvl2pPr>
            <a:lvl3pPr lvl="2" algn="r" rtl="0">
              <a:spcBef>
                <a:spcPts val="0"/>
              </a:spcBef>
              <a:spcAft>
                <a:spcPts val="0"/>
              </a:spcAft>
              <a:buSzPts val="4200"/>
              <a:buNone/>
              <a:defRPr sz="5600"/>
            </a:lvl3pPr>
            <a:lvl4pPr lvl="3" algn="r" rtl="0">
              <a:spcBef>
                <a:spcPts val="0"/>
              </a:spcBef>
              <a:spcAft>
                <a:spcPts val="0"/>
              </a:spcAft>
              <a:buSzPts val="4200"/>
              <a:buNone/>
              <a:defRPr sz="5600"/>
            </a:lvl4pPr>
            <a:lvl5pPr lvl="4" algn="r" rtl="0">
              <a:spcBef>
                <a:spcPts val="0"/>
              </a:spcBef>
              <a:spcAft>
                <a:spcPts val="0"/>
              </a:spcAft>
              <a:buSzPts val="4200"/>
              <a:buNone/>
              <a:defRPr sz="5600"/>
            </a:lvl5pPr>
            <a:lvl6pPr lvl="5" algn="r" rtl="0">
              <a:spcBef>
                <a:spcPts val="0"/>
              </a:spcBef>
              <a:spcAft>
                <a:spcPts val="0"/>
              </a:spcAft>
              <a:buSzPts val="4200"/>
              <a:buNone/>
              <a:defRPr sz="5600"/>
            </a:lvl6pPr>
            <a:lvl7pPr lvl="6" algn="r" rtl="0">
              <a:spcBef>
                <a:spcPts val="0"/>
              </a:spcBef>
              <a:spcAft>
                <a:spcPts val="0"/>
              </a:spcAft>
              <a:buSzPts val="4200"/>
              <a:buNone/>
              <a:defRPr sz="5600"/>
            </a:lvl7pPr>
            <a:lvl8pPr lvl="7" algn="r" rtl="0">
              <a:spcBef>
                <a:spcPts val="0"/>
              </a:spcBef>
              <a:spcAft>
                <a:spcPts val="0"/>
              </a:spcAft>
              <a:buSzPts val="4200"/>
              <a:buNone/>
              <a:defRPr sz="5600"/>
            </a:lvl8pPr>
            <a:lvl9pPr lvl="8" algn="r" rtl="0">
              <a:spcBef>
                <a:spcPts val="0"/>
              </a:spcBef>
              <a:spcAft>
                <a:spcPts val="0"/>
              </a:spcAft>
              <a:buSzPts val="4200"/>
              <a:buNone/>
              <a:defRPr sz="5600"/>
            </a:lvl9pPr>
          </a:lstStyle>
          <a:p>
            <a:r>
              <a:rPr lang="en-US"/>
              <a:t>Click to edit Master title style</a:t>
            </a:r>
            <a:endParaRPr/>
          </a:p>
        </p:txBody>
      </p:sp>
      <p:sp>
        <p:nvSpPr>
          <p:cNvPr id="135" name="Google Shape;135;p20"/>
          <p:cNvSpPr txBox="1">
            <a:spLocks noGrp="1"/>
          </p:cNvSpPr>
          <p:nvPr>
            <p:ph type="subTitle" idx="1"/>
          </p:nvPr>
        </p:nvSpPr>
        <p:spPr>
          <a:xfrm>
            <a:off x="6634400" y="4447400"/>
            <a:ext cx="4667600" cy="1640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2000"/>
              <a:buNone/>
              <a:defRPr/>
            </a:lvl1pPr>
            <a:lvl2pPr lvl="1" algn="r" rtl="0">
              <a:lnSpc>
                <a:spcPct val="100000"/>
              </a:lnSpc>
              <a:spcBef>
                <a:spcPts val="0"/>
              </a:spcBef>
              <a:spcAft>
                <a:spcPts val="0"/>
              </a:spcAft>
              <a:buSzPts val="2100"/>
              <a:buNone/>
              <a:defRPr sz="2800"/>
            </a:lvl2pPr>
            <a:lvl3pPr lvl="2" algn="r" rtl="0">
              <a:lnSpc>
                <a:spcPct val="100000"/>
              </a:lnSpc>
              <a:spcBef>
                <a:spcPts val="0"/>
              </a:spcBef>
              <a:spcAft>
                <a:spcPts val="0"/>
              </a:spcAft>
              <a:buSzPts val="2100"/>
              <a:buNone/>
              <a:defRPr sz="2800"/>
            </a:lvl3pPr>
            <a:lvl4pPr lvl="3" algn="r" rtl="0">
              <a:lnSpc>
                <a:spcPct val="100000"/>
              </a:lnSpc>
              <a:spcBef>
                <a:spcPts val="0"/>
              </a:spcBef>
              <a:spcAft>
                <a:spcPts val="0"/>
              </a:spcAft>
              <a:buSzPts val="2100"/>
              <a:buNone/>
              <a:defRPr sz="2800"/>
            </a:lvl4pPr>
            <a:lvl5pPr lvl="4" algn="r" rtl="0">
              <a:lnSpc>
                <a:spcPct val="100000"/>
              </a:lnSpc>
              <a:spcBef>
                <a:spcPts val="0"/>
              </a:spcBef>
              <a:spcAft>
                <a:spcPts val="0"/>
              </a:spcAft>
              <a:buSzPts val="2100"/>
              <a:buNone/>
              <a:defRPr sz="2800"/>
            </a:lvl5pPr>
            <a:lvl6pPr lvl="5" algn="r" rtl="0">
              <a:lnSpc>
                <a:spcPct val="100000"/>
              </a:lnSpc>
              <a:spcBef>
                <a:spcPts val="0"/>
              </a:spcBef>
              <a:spcAft>
                <a:spcPts val="0"/>
              </a:spcAft>
              <a:buSzPts val="2100"/>
              <a:buNone/>
              <a:defRPr sz="2800"/>
            </a:lvl6pPr>
            <a:lvl7pPr lvl="6" algn="r" rtl="0">
              <a:lnSpc>
                <a:spcPct val="100000"/>
              </a:lnSpc>
              <a:spcBef>
                <a:spcPts val="0"/>
              </a:spcBef>
              <a:spcAft>
                <a:spcPts val="0"/>
              </a:spcAft>
              <a:buSzPts val="2100"/>
              <a:buNone/>
              <a:defRPr sz="2800"/>
            </a:lvl7pPr>
            <a:lvl8pPr lvl="7" algn="r" rtl="0">
              <a:lnSpc>
                <a:spcPct val="100000"/>
              </a:lnSpc>
              <a:spcBef>
                <a:spcPts val="0"/>
              </a:spcBef>
              <a:spcAft>
                <a:spcPts val="0"/>
              </a:spcAft>
              <a:buSzPts val="2100"/>
              <a:buNone/>
              <a:defRPr sz="2800"/>
            </a:lvl8pPr>
            <a:lvl9pPr lvl="8" algn="r" rtl="0">
              <a:lnSpc>
                <a:spcPct val="100000"/>
              </a:lnSpc>
              <a:spcBef>
                <a:spcPts val="0"/>
              </a:spcBef>
              <a:spcAft>
                <a:spcPts val="0"/>
              </a:spcAft>
              <a:buSzPts val="2100"/>
              <a:buNone/>
              <a:defRPr sz="2800"/>
            </a:lvl9pPr>
          </a:lstStyle>
          <a:p>
            <a:r>
              <a:rPr lang="en-US"/>
              <a:t>Click to edit Master subtitle style</a:t>
            </a:r>
            <a:endParaRPr/>
          </a:p>
        </p:txBody>
      </p:sp>
      <p:sp>
        <p:nvSpPr>
          <p:cNvPr id="136" name="Google Shape;136;p20"/>
          <p:cNvSpPr/>
          <p:nvPr/>
        </p:nvSpPr>
        <p:spPr>
          <a:xfrm>
            <a:off x="0" y="-2"/>
            <a:ext cx="3907951" cy="3708103"/>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888952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rgbClr val="FFFFFF"/>
        </a:solidFill>
        <a:effectLst/>
      </p:bgPr>
    </p:bg>
    <p:spTree>
      <p:nvGrpSpPr>
        <p:cNvPr id="1" name="Shape 13"/>
        <p:cNvGrpSpPr/>
        <p:nvPr/>
      </p:nvGrpSpPr>
      <p:grpSpPr>
        <a:xfrm>
          <a:off x="0" y="0"/>
          <a:ext cx="0" cy="0"/>
          <a:chOff x="0" y="0"/>
          <a:chExt cx="0" cy="0"/>
        </a:xfrm>
      </p:grpSpPr>
      <p:sp>
        <p:nvSpPr>
          <p:cNvPr id="14" name="Google Shape;14;p3"/>
          <p:cNvSpPr/>
          <p:nvPr/>
        </p:nvSpPr>
        <p:spPr>
          <a:xfrm>
            <a:off x="8252970" y="1"/>
            <a:ext cx="3939028" cy="3729743"/>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 name="Google Shape;15;p3"/>
          <p:cNvSpPr txBox="1">
            <a:spLocks noGrp="1"/>
          </p:cNvSpPr>
          <p:nvPr>
            <p:ph type="title"/>
          </p:nvPr>
        </p:nvSpPr>
        <p:spPr>
          <a:xfrm>
            <a:off x="6096000" y="3489800"/>
            <a:ext cx="5145200" cy="1213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3600"/>
              <a:buNone/>
              <a:defRPr sz="6400">
                <a:solidFill>
                  <a:schemeClr val="lt2"/>
                </a:solidFill>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US"/>
              <a:t>Click to edit Master title style</a:t>
            </a:r>
            <a:endParaRPr/>
          </a:p>
        </p:txBody>
      </p:sp>
      <p:sp>
        <p:nvSpPr>
          <p:cNvPr id="16" name="Google Shape;16;p3"/>
          <p:cNvSpPr txBox="1">
            <a:spLocks noGrp="1"/>
          </p:cNvSpPr>
          <p:nvPr>
            <p:ph type="title" idx="2" hasCustomPrompt="1"/>
          </p:nvPr>
        </p:nvSpPr>
        <p:spPr>
          <a:xfrm>
            <a:off x="6573548" y="1994500"/>
            <a:ext cx="4190000" cy="154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6"/>
              </a:buClr>
              <a:buSzPts val="12000"/>
              <a:buNone/>
              <a:defRPr sz="9600"/>
            </a:lvl1pPr>
            <a:lvl2pPr lvl="1" algn="ctr" rtl="0">
              <a:spcBef>
                <a:spcPts val="0"/>
              </a:spcBef>
              <a:spcAft>
                <a:spcPts val="0"/>
              </a:spcAft>
              <a:buSzPts val="12000"/>
              <a:buNone/>
              <a:defRPr sz="16000"/>
            </a:lvl2pPr>
            <a:lvl3pPr lvl="2" algn="ctr" rtl="0">
              <a:spcBef>
                <a:spcPts val="0"/>
              </a:spcBef>
              <a:spcAft>
                <a:spcPts val="0"/>
              </a:spcAft>
              <a:buSzPts val="12000"/>
              <a:buNone/>
              <a:defRPr sz="16000"/>
            </a:lvl3pPr>
            <a:lvl4pPr lvl="3" algn="ctr" rtl="0">
              <a:spcBef>
                <a:spcPts val="0"/>
              </a:spcBef>
              <a:spcAft>
                <a:spcPts val="0"/>
              </a:spcAft>
              <a:buSzPts val="12000"/>
              <a:buNone/>
              <a:defRPr sz="16000"/>
            </a:lvl4pPr>
            <a:lvl5pPr lvl="4" algn="ctr" rtl="0">
              <a:spcBef>
                <a:spcPts val="0"/>
              </a:spcBef>
              <a:spcAft>
                <a:spcPts val="0"/>
              </a:spcAft>
              <a:buSzPts val="12000"/>
              <a:buNone/>
              <a:defRPr sz="16000"/>
            </a:lvl5pPr>
            <a:lvl6pPr lvl="5" algn="ctr" rtl="0">
              <a:spcBef>
                <a:spcPts val="0"/>
              </a:spcBef>
              <a:spcAft>
                <a:spcPts val="0"/>
              </a:spcAft>
              <a:buSzPts val="12000"/>
              <a:buNone/>
              <a:defRPr sz="16000"/>
            </a:lvl6pPr>
            <a:lvl7pPr lvl="6" algn="ctr" rtl="0">
              <a:spcBef>
                <a:spcPts val="0"/>
              </a:spcBef>
              <a:spcAft>
                <a:spcPts val="0"/>
              </a:spcAft>
              <a:buSzPts val="12000"/>
              <a:buNone/>
              <a:defRPr sz="16000"/>
            </a:lvl7pPr>
            <a:lvl8pPr lvl="7" algn="ctr" rtl="0">
              <a:spcBef>
                <a:spcPts val="0"/>
              </a:spcBef>
              <a:spcAft>
                <a:spcPts val="0"/>
              </a:spcAft>
              <a:buSzPts val="12000"/>
              <a:buNone/>
              <a:defRPr sz="16000"/>
            </a:lvl8pPr>
            <a:lvl9pPr lvl="8" algn="ctr" rtl="0">
              <a:spcBef>
                <a:spcPts val="0"/>
              </a:spcBef>
              <a:spcAft>
                <a:spcPts val="0"/>
              </a:spcAft>
              <a:buSzPts val="12000"/>
              <a:buNone/>
              <a:defRPr sz="16000"/>
            </a:lvl9pPr>
          </a:lstStyle>
          <a:p>
            <a:r>
              <a:t>xx%</a:t>
            </a:r>
          </a:p>
        </p:txBody>
      </p:sp>
      <p:sp>
        <p:nvSpPr>
          <p:cNvPr id="17" name="Google Shape;17;p3"/>
          <p:cNvSpPr/>
          <p:nvPr/>
        </p:nvSpPr>
        <p:spPr>
          <a:xfrm>
            <a:off x="0" y="792602"/>
            <a:ext cx="7593997" cy="6132884"/>
          </a:xfrm>
          <a:custGeom>
            <a:avLst/>
            <a:gdLst/>
            <a:ahLst/>
            <a:cxnLst/>
            <a:rect l="l" t="t" r="r" b="b"/>
            <a:pathLst>
              <a:path w="12988" h="10489" extrusionOk="0">
                <a:moveTo>
                  <a:pt x="1" y="0"/>
                </a:moveTo>
                <a:lnTo>
                  <a:pt x="1" y="10488"/>
                </a:lnTo>
                <a:lnTo>
                  <a:pt x="12250" y="10488"/>
                </a:lnTo>
                <a:cubicBezTo>
                  <a:pt x="12987" y="7920"/>
                  <a:pt x="12143" y="5447"/>
                  <a:pt x="8700" y="5447"/>
                </a:cubicBezTo>
                <a:cubicBezTo>
                  <a:pt x="8673" y="5447"/>
                  <a:pt x="8646" y="5447"/>
                  <a:pt x="8619" y="5448"/>
                </a:cubicBezTo>
                <a:cubicBezTo>
                  <a:pt x="8602" y="5448"/>
                  <a:pt x="8586" y="5448"/>
                  <a:pt x="8570" y="5448"/>
                </a:cubicBezTo>
                <a:cubicBezTo>
                  <a:pt x="4969" y="5448"/>
                  <a:pt x="3939" y="943"/>
                  <a:pt x="1202" y="205"/>
                </a:cubicBezTo>
                <a:cubicBezTo>
                  <a:pt x="782" y="92"/>
                  <a:pt x="382" y="26"/>
                  <a:pt x="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995222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Title only 1">
    <p:bg>
      <p:bgPr>
        <a:solidFill>
          <a:schemeClr val="accent5"/>
        </a:solidFill>
        <a:effectLst/>
      </p:bgPr>
    </p:bg>
    <p:spTree>
      <p:nvGrpSpPr>
        <p:cNvPr id="1" name="Shape 137"/>
        <p:cNvGrpSpPr/>
        <p:nvPr/>
      </p:nvGrpSpPr>
      <p:grpSpPr>
        <a:xfrm>
          <a:off x="0" y="0"/>
          <a:ext cx="0" cy="0"/>
          <a:chOff x="0" y="0"/>
          <a:chExt cx="0" cy="0"/>
        </a:xfrm>
      </p:grpSpPr>
      <p:sp>
        <p:nvSpPr>
          <p:cNvPr id="138" name="Google Shape;138;p21"/>
          <p:cNvSpPr/>
          <p:nvPr/>
        </p:nvSpPr>
        <p:spPr>
          <a:xfrm rot="10800000" flipH="1">
            <a:off x="-3" y="4918102"/>
            <a:ext cx="2718205" cy="2579228"/>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9" name="Google Shape;139;p21"/>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
        <p:nvSpPr>
          <p:cNvPr id="140" name="Google Shape;140;p21"/>
          <p:cNvSpPr/>
          <p:nvPr/>
        </p:nvSpPr>
        <p:spPr>
          <a:xfrm>
            <a:off x="8782130" y="198"/>
            <a:ext cx="3410005" cy="3228829"/>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40324454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Title only 2">
    <p:bg>
      <p:bgPr>
        <a:solidFill>
          <a:schemeClr val="accent5"/>
        </a:solidFill>
        <a:effectLst/>
      </p:bgPr>
    </p:bg>
    <p:spTree>
      <p:nvGrpSpPr>
        <p:cNvPr id="1" name="Shape 141"/>
        <p:cNvGrpSpPr/>
        <p:nvPr/>
      </p:nvGrpSpPr>
      <p:grpSpPr>
        <a:xfrm>
          <a:off x="0" y="0"/>
          <a:ext cx="0" cy="0"/>
          <a:chOff x="0" y="0"/>
          <a:chExt cx="0" cy="0"/>
        </a:xfrm>
      </p:grpSpPr>
      <p:grpSp>
        <p:nvGrpSpPr>
          <p:cNvPr id="142" name="Google Shape;142;p22"/>
          <p:cNvGrpSpPr/>
          <p:nvPr/>
        </p:nvGrpSpPr>
        <p:grpSpPr>
          <a:xfrm rot="-2064120">
            <a:off x="9847267" y="-1079254"/>
            <a:ext cx="4072752" cy="4171199"/>
            <a:chOff x="5192670" y="2665214"/>
            <a:chExt cx="3054541" cy="3128376"/>
          </a:xfrm>
        </p:grpSpPr>
        <p:sp>
          <p:nvSpPr>
            <p:cNvPr id="143" name="Google Shape;143;p22"/>
            <p:cNvSpPr/>
            <p:nvPr/>
          </p:nvSpPr>
          <p:spPr>
            <a:xfrm rot="1771985">
              <a:off x="5636131" y="3053601"/>
              <a:ext cx="2184168" cy="2307869"/>
            </a:xfrm>
            <a:custGeom>
              <a:avLst/>
              <a:gdLst/>
              <a:ahLst/>
              <a:cxnLst/>
              <a:rect l="l" t="t" r="r" b="b"/>
              <a:pathLst>
                <a:path w="22901" h="24198" extrusionOk="0">
                  <a:moveTo>
                    <a:pt x="2504" y="1"/>
                  </a:moveTo>
                  <a:cubicBezTo>
                    <a:pt x="2386" y="1"/>
                    <a:pt x="2268" y="8"/>
                    <a:pt x="2150" y="22"/>
                  </a:cubicBezTo>
                  <a:cubicBezTo>
                    <a:pt x="1121" y="150"/>
                    <a:pt x="152" y="975"/>
                    <a:pt x="77" y="2021"/>
                  </a:cubicBezTo>
                  <a:cubicBezTo>
                    <a:pt x="1" y="3070"/>
                    <a:pt x="771" y="3979"/>
                    <a:pt x="1554" y="4674"/>
                  </a:cubicBezTo>
                  <a:cubicBezTo>
                    <a:pt x="2717" y="5706"/>
                    <a:pt x="4027" y="6566"/>
                    <a:pt x="5430" y="7221"/>
                  </a:cubicBezTo>
                  <a:cubicBezTo>
                    <a:pt x="5683" y="7339"/>
                    <a:pt x="5957" y="7467"/>
                    <a:pt x="6091" y="7715"/>
                  </a:cubicBezTo>
                  <a:cubicBezTo>
                    <a:pt x="6331" y="8160"/>
                    <a:pt x="5968" y="8712"/>
                    <a:pt x="5529" y="8953"/>
                  </a:cubicBezTo>
                  <a:cubicBezTo>
                    <a:pt x="5031" y="9226"/>
                    <a:pt x="4447" y="9276"/>
                    <a:pt x="3905" y="9442"/>
                  </a:cubicBezTo>
                  <a:cubicBezTo>
                    <a:pt x="3363" y="9608"/>
                    <a:pt x="2807" y="9962"/>
                    <a:pt x="2693" y="10524"/>
                  </a:cubicBezTo>
                  <a:cubicBezTo>
                    <a:pt x="2534" y="11302"/>
                    <a:pt x="3280" y="11954"/>
                    <a:pt x="3969" y="12343"/>
                  </a:cubicBezTo>
                  <a:cubicBezTo>
                    <a:pt x="5347" y="13124"/>
                    <a:pt x="6858" y="13663"/>
                    <a:pt x="8413" y="13932"/>
                  </a:cubicBezTo>
                  <a:cubicBezTo>
                    <a:pt x="8970" y="14028"/>
                    <a:pt x="9550" y="14096"/>
                    <a:pt x="10039" y="14386"/>
                  </a:cubicBezTo>
                  <a:cubicBezTo>
                    <a:pt x="10527" y="14676"/>
                    <a:pt x="10898" y="15269"/>
                    <a:pt x="10734" y="15816"/>
                  </a:cubicBezTo>
                  <a:cubicBezTo>
                    <a:pt x="10572" y="16361"/>
                    <a:pt x="9953" y="16640"/>
                    <a:pt x="9388" y="16640"/>
                  </a:cubicBezTo>
                  <a:cubicBezTo>
                    <a:pt x="9385" y="16640"/>
                    <a:pt x="9383" y="16640"/>
                    <a:pt x="9380" y="16640"/>
                  </a:cubicBezTo>
                  <a:cubicBezTo>
                    <a:pt x="8814" y="16639"/>
                    <a:pt x="8270" y="16430"/>
                    <a:pt x="7712" y="16329"/>
                  </a:cubicBezTo>
                  <a:cubicBezTo>
                    <a:pt x="7515" y="16293"/>
                    <a:pt x="7310" y="16274"/>
                    <a:pt x="7104" y="16274"/>
                  </a:cubicBezTo>
                  <a:cubicBezTo>
                    <a:pt x="6224" y="16274"/>
                    <a:pt x="5331" y="16616"/>
                    <a:pt x="4949" y="17392"/>
                  </a:cubicBezTo>
                  <a:cubicBezTo>
                    <a:pt x="4639" y="18023"/>
                    <a:pt x="4743" y="18802"/>
                    <a:pt x="5071" y="19425"/>
                  </a:cubicBezTo>
                  <a:cubicBezTo>
                    <a:pt x="5400" y="20049"/>
                    <a:pt x="5925" y="20541"/>
                    <a:pt x="6468" y="20985"/>
                  </a:cubicBezTo>
                  <a:cubicBezTo>
                    <a:pt x="8368" y="22536"/>
                    <a:pt x="10641" y="23649"/>
                    <a:pt x="13049" y="24022"/>
                  </a:cubicBezTo>
                  <a:cubicBezTo>
                    <a:pt x="13772" y="24134"/>
                    <a:pt x="14470" y="24197"/>
                    <a:pt x="15151" y="24197"/>
                  </a:cubicBezTo>
                  <a:cubicBezTo>
                    <a:pt x="16737" y="24197"/>
                    <a:pt x="18226" y="23855"/>
                    <a:pt x="19696" y="22992"/>
                  </a:cubicBezTo>
                  <a:cubicBezTo>
                    <a:pt x="22901" y="19758"/>
                    <a:pt x="22867" y="14845"/>
                    <a:pt x="21941" y="10591"/>
                  </a:cubicBezTo>
                  <a:cubicBezTo>
                    <a:pt x="21787" y="9881"/>
                    <a:pt x="21728" y="9113"/>
                    <a:pt x="21274" y="8548"/>
                  </a:cubicBezTo>
                  <a:cubicBezTo>
                    <a:pt x="20970" y="8170"/>
                    <a:pt x="20479" y="7918"/>
                    <a:pt x="20012" y="7918"/>
                  </a:cubicBezTo>
                  <a:cubicBezTo>
                    <a:pt x="19782" y="7918"/>
                    <a:pt x="19558" y="7979"/>
                    <a:pt x="19364" y="8117"/>
                  </a:cubicBezTo>
                  <a:cubicBezTo>
                    <a:pt x="18879" y="8464"/>
                    <a:pt x="18760" y="9123"/>
                    <a:pt x="18557" y="9688"/>
                  </a:cubicBezTo>
                  <a:cubicBezTo>
                    <a:pt x="18285" y="10439"/>
                    <a:pt x="17800" y="11108"/>
                    <a:pt x="17173" y="11593"/>
                  </a:cubicBezTo>
                  <a:cubicBezTo>
                    <a:pt x="16852" y="11841"/>
                    <a:pt x="16455" y="12046"/>
                    <a:pt x="16062" y="12046"/>
                  </a:cubicBezTo>
                  <a:cubicBezTo>
                    <a:pt x="15950" y="12046"/>
                    <a:pt x="15839" y="12030"/>
                    <a:pt x="15730" y="11993"/>
                  </a:cubicBezTo>
                  <a:cubicBezTo>
                    <a:pt x="15052" y="11765"/>
                    <a:pt x="14824" y="10927"/>
                    <a:pt x="14699" y="10215"/>
                  </a:cubicBezTo>
                  <a:cubicBezTo>
                    <a:pt x="14466" y="8890"/>
                    <a:pt x="14233" y="7564"/>
                    <a:pt x="14000" y="6238"/>
                  </a:cubicBezTo>
                  <a:cubicBezTo>
                    <a:pt x="13875" y="5527"/>
                    <a:pt x="13745" y="4801"/>
                    <a:pt x="13401" y="4167"/>
                  </a:cubicBezTo>
                  <a:cubicBezTo>
                    <a:pt x="13058" y="3533"/>
                    <a:pt x="12455" y="2995"/>
                    <a:pt x="11745" y="2929"/>
                  </a:cubicBezTo>
                  <a:cubicBezTo>
                    <a:pt x="11705" y="2925"/>
                    <a:pt x="11665" y="2923"/>
                    <a:pt x="11626" y="2923"/>
                  </a:cubicBezTo>
                  <a:cubicBezTo>
                    <a:pt x="10951" y="2923"/>
                    <a:pt x="10268" y="3445"/>
                    <a:pt x="10253" y="4126"/>
                  </a:cubicBezTo>
                  <a:cubicBezTo>
                    <a:pt x="10246" y="4426"/>
                    <a:pt x="10360" y="4716"/>
                    <a:pt x="10394" y="5015"/>
                  </a:cubicBezTo>
                  <a:cubicBezTo>
                    <a:pt x="10428" y="5314"/>
                    <a:pt x="10350" y="5665"/>
                    <a:pt x="10085" y="5798"/>
                  </a:cubicBezTo>
                  <a:cubicBezTo>
                    <a:pt x="10012" y="5835"/>
                    <a:pt x="9935" y="5851"/>
                    <a:pt x="9857" y="5851"/>
                  </a:cubicBezTo>
                  <a:cubicBezTo>
                    <a:pt x="9648" y="5851"/>
                    <a:pt x="9428" y="5737"/>
                    <a:pt x="9246" y="5614"/>
                  </a:cubicBezTo>
                  <a:cubicBezTo>
                    <a:pt x="8381" y="5031"/>
                    <a:pt x="7715" y="4197"/>
                    <a:pt x="7083" y="3362"/>
                  </a:cubicBezTo>
                  <a:cubicBezTo>
                    <a:pt x="6450" y="2528"/>
                    <a:pt x="5827" y="1669"/>
                    <a:pt x="5020" y="1008"/>
                  </a:cubicBezTo>
                  <a:cubicBezTo>
                    <a:pt x="4304" y="422"/>
                    <a:pt x="3412" y="1"/>
                    <a:pt x="2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 name="Google Shape;144;p22"/>
            <p:cNvSpPr/>
            <p:nvPr/>
          </p:nvSpPr>
          <p:spPr>
            <a:xfrm rot="1771985">
              <a:off x="5667650" y="3079228"/>
              <a:ext cx="1850930" cy="2415070"/>
            </a:xfrm>
            <a:custGeom>
              <a:avLst/>
              <a:gdLst/>
              <a:ahLst/>
              <a:cxnLst/>
              <a:rect l="l" t="t" r="r" b="b"/>
              <a:pathLst>
                <a:path w="19407" h="25322" extrusionOk="0">
                  <a:moveTo>
                    <a:pt x="2" y="1"/>
                  </a:moveTo>
                  <a:cubicBezTo>
                    <a:pt x="2" y="1"/>
                    <a:pt x="2" y="1"/>
                    <a:pt x="2" y="1"/>
                  </a:cubicBezTo>
                  <a:cubicBezTo>
                    <a:pt x="1" y="2"/>
                    <a:pt x="28" y="21"/>
                    <a:pt x="83" y="56"/>
                  </a:cubicBezTo>
                  <a:cubicBezTo>
                    <a:pt x="144" y="92"/>
                    <a:pt x="225" y="142"/>
                    <a:pt x="328" y="205"/>
                  </a:cubicBezTo>
                  <a:cubicBezTo>
                    <a:pt x="545" y="336"/>
                    <a:pt x="863" y="529"/>
                    <a:pt x="1267" y="787"/>
                  </a:cubicBezTo>
                  <a:cubicBezTo>
                    <a:pt x="2074" y="1304"/>
                    <a:pt x="3220" y="2094"/>
                    <a:pt x="4514" y="3223"/>
                  </a:cubicBezTo>
                  <a:cubicBezTo>
                    <a:pt x="5163" y="3785"/>
                    <a:pt x="5848" y="4431"/>
                    <a:pt x="6571" y="5136"/>
                  </a:cubicBezTo>
                  <a:cubicBezTo>
                    <a:pt x="7293" y="5845"/>
                    <a:pt x="8060" y="6606"/>
                    <a:pt x="8836" y="7436"/>
                  </a:cubicBezTo>
                  <a:cubicBezTo>
                    <a:pt x="9611" y="8267"/>
                    <a:pt x="10401" y="9164"/>
                    <a:pt x="11142" y="10154"/>
                  </a:cubicBezTo>
                  <a:cubicBezTo>
                    <a:pt x="11515" y="10648"/>
                    <a:pt x="11862" y="11172"/>
                    <a:pt x="12218" y="11705"/>
                  </a:cubicBezTo>
                  <a:cubicBezTo>
                    <a:pt x="12570" y="12239"/>
                    <a:pt x="12929" y="12782"/>
                    <a:pt x="13292" y="13330"/>
                  </a:cubicBezTo>
                  <a:cubicBezTo>
                    <a:pt x="14736" y="15529"/>
                    <a:pt x="16044" y="17670"/>
                    <a:pt x="17070" y="19706"/>
                  </a:cubicBezTo>
                  <a:cubicBezTo>
                    <a:pt x="18100" y="21740"/>
                    <a:pt x="18842" y="23664"/>
                    <a:pt x="19316" y="25322"/>
                  </a:cubicBezTo>
                  <a:lnTo>
                    <a:pt x="19406" y="25295"/>
                  </a:lnTo>
                  <a:cubicBezTo>
                    <a:pt x="18942" y="23629"/>
                    <a:pt x="18206" y="21694"/>
                    <a:pt x="17179" y="19651"/>
                  </a:cubicBezTo>
                  <a:cubicBezTo>
                    <a:pt x="16155" y="17606"/>
                    <a:pt x="14848" y="15457"/>
                    <a:pt x="13402" y="13257"/>
                  </a:cubicBezTo>
                  <a:cubicBezTo>
                    <a:pt x="13039" y="12707"/>
                    <a:pt x="12680" y="12165"/>
                    <a:pt x="12327" y="11631"/>
                  </a:cubicBezTo>
                  <a:cubicBezTo>
                    <a:pt x="11972" y="11098"/>
                    <a:pt x="11621" y="10570"/>
                    <a:pt x="11246" y="10075"/>
                  </a:cubicBezTo>
                  <a:cubicBezTo>
                    <a:pt x="10498" y="9080"/>
                    <a:pt x="9705" y="8181"/>
                    <a:pt x="8924" y="7352"/>
                  </a:cubicBezTo>
                  <a:cubicBezTo>
                    <a:pt x="8144" y="6521"/>
                    <a:pt x="7373" y="5762"/>
                    <a:pt x="6647" y="5057"/>
                  </a:cubicBezTo>
                  <a:cubicBezTo>
                    <a:pt x="5920" y="4353"/>
                    <a:pt x="5229" y="3710"/>
                    <a:pt x="4575" y="3151"/>
                  </a:cubicBezTo>
                  <a:cubicBezTo>
                    <a:pt x="3269" y="2026"/>
                    <a:pt x="2110" y="1247"/>
                    <a:pt x="1294" y="744"/>
                  </a:cubicBezTo>
                  <a:cubicBezTo>
                    <a:pt x="885" y="490"/>
                    <a:pt x="562" y="305"/>
                    <a:pt x="341" y="181"/>
                  </a:cubicBezTo>
                  <a:cubicBezTo>
                    <a:pt x="236" y="124"/>
                    <a:pt x="153" y="77"/>
                    <a:pt x="90" y="43"/>
                  </a:cubicBezTo>
                  <a:cubicBezTo>
                    <a:pt x="35" y="15"/>
                    <a:pt x="6" y="1"/>
                    <a:pt x="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45" name="Google Shape;145;p22"/>
          <p:cNvSpPr/>
          <p:nvPr/>
        </p:nvSpPr>
        <p:spPr>
          <a:xfrm rot="-4231523" flipH="1">
            <a:off x="10854993" y="1391253"/>
            <a:ext cx="2020904" cy="2135359"/>
          </a:xfrm>
          <a:custGeom>
            <a:avLst/>
            <a:gdLst/>
            <a:ahLst/>
            <a:cxnLst/>
            <a:rect l="l" t="t" r="r" b="b"/>
            <a:pathLst>
              <a:path w="22901" h="24198" extrusionOk="0">
                <a:moveTo>
                  <a:pt x="2504" y="1"/>
                </a:moveTo>
                <a:cubicBezTo>
                  <a:pt x="2386" y="1"/>
                  <a:pt x="2268" y="8"/>
                  <a:pt x="2150" y="22"/>
                </a:cubicBezTo>
                <a:cubicBezTo>
                  <a:pt x="1121" y="150"/>
                  <a:pt x="152" y="975"/>
                  <a:pt x="77" y="2021"/>
                </a:cubicBezTo>
                <a:cubicBezTo>
                  <a:pt x="1" y="3070"/>
                  <a:pt x="771" y="3979"/>
                  <a:pt x="1554" y="4674"/>
                </a:cubicBezTo>
                <a:cubicBezTo>
                  <a:pt x="2717" y="5706"/>
                  <a:pt x="4027" y="6566"/>
                  <a:pt x="5430" y="7221"/>
                </a:cubicBezTo>
                <a:cubicBezTo>
                  <a:pt x="5683" y="7339"/>
                  <a:pt x="5957" y="7467"/>
                  <a:pt x="6091" y="7715"/>
                </a:cubicBezTo>
                <a:cubicBezTo>
                  <a:pt x="6331" y="8160"/>
                  <a:pt x="5968" y="8712"/>
                  <a:pt x="5529" y="8953"/>
                </a:cubicBezTo>
                <a:cubicBezTo>
                  <a:pt x="5031" y="9226"/>
                  <a:pt x="4447" y="9276"/>
                  <a:pt x="3905" y="9442"/>
                </a:cubicBezTo>
                <a:cubicBezTo>
                  <a:pt x="3363" y="9608"/>
                  <a:pt x="2807" y="9962"/>
                  <a:pt x="2693" y="10524"/>
                </a:cubicBezTo>
                <a:cubicBezTo>
                  <a:pt x="2534" y="11302"/>
                  <a:pt x="3280" y="11954"/>
                  <a:pt x="3969" y="12343"/>
                </a:cubicBezTo>
                <a:cubicBezTo>
                  <a:pt x="5347" y="13124"/>
                  <a:pt x="6858" y="13663"/>
                  <a:pt x="8413" y="13932"/>
                </a:cubicBezTo>
                <a:cubicBezTo>
                  <a:pt x="8970" y="14028"/>
                  <a:pt x="9550" y="14096"/>
                  <a:pt x="10039" y="14386"/>
                </a:cubicBezTo>
                <a:cubicBezTo>
                  <a:pt x="10527" y="14676"/>
                  <a:pt x="10898" y="15269"/>
                  <a:pt x="10734" y="15816"/>
                </a:cubicBezTo>
                <a:cubicBezTo>
                  <a:pt x="10572" y="16361"/>
                  <a:pt x="9953" y="16640"/>
                  <a:pt x="9388" y="16640"/>
                </a:cubicBezTo>
                <a:cubicBezTo>
                  <a:pt x="9385" y="16640"/>
                  <a:pt x="9383" y="16640"/>
                  <a:pt x="9380" y="16640"/>
                </a:cubicBezTo>
                <a:cubicBezTo>
                  <a:pt x="8814" y="16639"/>
                  <a:pt x="8270" y="16430"/>
                  <a:pt x="7712" y="16329"/>
                </a:cubicBezTo>
                <a:cubicBezTo>
                  <a:pt x="7515" y="16293"/>
                  <a:pt x="7310" y="16274"/>
                  <a:pt x="7104" y="16274"/>
                </a:cubicBezTo>
                <a:cubicBezTo>
                  <a:pt x="6224" y="16274"/>
                  <a:pt x="5331" y="16616"/>
                  <a:pt x="4949" y="17392"/>
                </a:cubicBezTo>
                <a:cubicBezTo>
                  <a:pt x="4639" y="18023"/>
                  <a:pt x="4743" y="18802"/>
                  <a:pt x="5071" y="19425"/>
                </a:cubicBezTo>
                <a:cubicBezTo>
                  <a:pt x="5400" y="20049"/>
                  <a:pt x="5925" y="20541"/>
                  <a:pt x="6468" y="20985"/>
                </a:cubicBezTo>
                <a:cubicBezTo>
                  <a:pt x="8368" y="22536"/>
                  <a:pt x="10641" y="23649"/>
                  <a:pt x="13049" y="24022"/>
                </a:cubicBezTo>
                <a:cubicBezTo>
                  <a:pt x="13772" y="24134"/>
                  <a:pt x="14470" y="24197"/>
                  <a:pt x="15151" y="24197"/>
                </a:cubicBezTo>
                <a:cubicBezTo>
                  <a:pt x="16737" y="24197"/>
                  <a:pt x="18226" y="23855"/>
                  <a:pt x="19696" y="22992"/>
                </a:cubicBezTo>
                <a:cubicBezTo>
                  <a:pt x="22901" y="19758"/>
                  <a:pt x="22867" y="14845"/>
                  <a:pt x="21941" y="10591"/>
                </a:cubicBezTo>
                <a:cubicBezTo>
                  <a:pt x="21787" y="9881"/>
                  <a:pt x="21728" y="9113"/>
                  <a:pt x="21274" y="8548"/>
                </a:cubicBezTo>
                <a:cubicBezTo>
                  <a:pt x="20970" y="8170"/>
                  <a:pt x="20479" y="7918"/>
                  <a:pt x="20012" y="7918"/>
                </a:cubicBezTo>
                <a:cubicBezTo>
                  <a:pt x="19782" y="7918"/>
                  <a:pt x="19558" y="7979"/>
                  <a:pt x="19364" y="8117"/>
                </a:cubicBezTo>
                <a:cubicBezTo>
                  <a:pt x="18879" y="8464"/>
                  <a:pt x="18760" y="9123"/>
                  <a:pt x="18557" y="9688"/>
                </a:cubicBezTo>
                <a:cubicBezTo>
                  <a:pt x="18285" y="10439"/>
                  <a:pt x="17800" y="11108"/>
                  <a:pt x="17173" y="11593"/>
                </a:cubicBezTo>
                <a:cubicBezTo>
                  <a:pt x="16852" y="11841"/>
                  <a:pt x="16455" y="12046"/>
                  <a:pt x="16062" y="12046"/>
                </a:cubicBezTo>
                <a:cubicBezTo>
                  <a:pt x="15950" y="12046"/>
                  <a:pt x="15839" y="12030"/>
                  <a:pt x="15730" y="11993"/>
                </a:cubicBezTo>
                <a:cubicBezTo>
                  <a:pt x="15052" y="11765"/>
                  <a:pt x="14824" y="10927"/>
                  <a:pt x="14699" y="10215"/>
                </a:cubicBezTo>
                <a:cubicBezTo>
                  <a:pt x="14466" y="8890"/>
                  <a:pt x="14233" y="7564"/>
                  <a:pt x="14000" y="6238"/>
                </a:cubicBezTo>
                <a:cubicBezTo>
                  <a:pt x="13875" y="5527"/>
                  <a:pt x="13745" y="4801"/>
                  <a:pt x="13401" y="4167"/>
                </a:cubicBezTo>
                <a:cubicBezTo>
                  <a:pt x="13058" y="3533"/>
                  <a:pt x="12455" y="2995"/>
                  <a:pt x="11745" y="2929"/>
                </a:cubicBezTo>
                <a:cubicBezTo>
                  <a:pt x="11705" y="2925"/>
                  <a:pt x="11665" y="2923"/>
                  <a:pt x="11626" y="2923"/>
                </a:cubicBezTo>
                <a:cubicBezTo>
                  <a:pt x="10951" y="2923"/>
                  <a:pt x="10268" y="3445"/>
                  <a:pt x="10253" y="4126"/>
                </a:cubicBezTo>
                <a:cubicBezTo>
                  <a:pt x="10246" y="4426"/>
                  <a:pt x="10360" y="4716"/>
                  <a:pt x="10394" y="5015"/>
                </a:cubicBezTo>
                <a:cubicBezTo>
                  <a:pt x="10428" y="5314"/>
                  <a:pt x="10350" y="5665"/>
                  <a:pt x="10085" y="5798"/>
                </a:cubicBezTo>
                <a:cubicBezTo>
                  <a:pt x="10012" y="5835"/>
                  <a:pt x="9935" y="5851"/>
                  <a:pt x="9857" y="5851"/>
                </a:cubicBezTo>
                <a:cubicBezTo>
                  <a:pt x="9648" y="5851"/>
                  <a:pt x="9428" y="5737"/>
                  <a:pt x="9246" y="5614"/>
                </a:cubicBezTo>
                <a:cubicBezTo>
                  <a:pt x="8381" y="5031"/>
                  <a:pt x="7715" y="4197"/>
                  <a:pt x="7083" y="3362"/>
                </a:cubicBezTo>
                <a:cubicBezTo>
                  <a:pt x="6450" y="2528"/>
                  <a:pt x="5827" y="1669"/>
                  <a:pt x="5020" y="1008"/>
                </a:cubicBezTo>
                <a:cubicBezTo>
                  <a:pt x="4304" y="422"/>
                  <a:pt x="3412" y="1"/>
                  <a:pt x="2504" y="1"/>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6" name="Google Shape;146;p22"/>
          <p:cNvSpPr/>
          <p:nvPr/>
        </p:nvSpPr>
        <p:spPr>
          <a:xfrm rot="-4231523" flipH="1">
            <a:off x="11151593" y="1314993"/>
            <a:ext cx="1712575" cy="2234545"/>
          </a:xfrm>
          <a:custGeom>
            <a:avLst/>
            <a:gdLst/>
            <a:ahLst/>
            <a:cxnLst/>
            <a:rect l="l" t="t" r="r" b="b"/>
            <a:pathLst>
              <a:path w="19407" h="25322" extrusionOk="0">
                <a:moveTo>
                  <a:pt x="2" y="1"/>
                </a:moveTo>
                <a:cubicBezTo>
                  <a:pt x="2" y="1"/>
                  <a:pt x="2" y="1"/>
                  <a:pt x="2" y="1"/>
                </a:cubicBezTo>
                <a:cubicBezTo>
                  <a:pt x="1" y="2"/>
                  <a:pt x="28" y="21"/>
                  <a:pt x="83" y="56"/>
                </a:cubicBezTo>
                <a:cubicBezTo>
                  <a:pt x="144" y="92"/>
                  <a:pt x="225" y="142"/>
                  <a:pt x="328" y="205"/>
                </a:cubicBezTo>
                <a:cubicBezTo>
                  <a:pt x="545" y="336"/>
                  <a:pt x="863" y="529"/>
                  <a:pt x="1267" y="787"/>
                </a:cubicBezTo>
                <a:cubicBezTo>
                  <a:pt x="2074" y="1304"/>
                  <a:pt x="3220" y="2094"/>
                  <a:pt x="4514" y="3223"/>
                </a:cubicBezTo>
                <a:cubicBezTo>
                  <a:pt x="5163" y="3785"/>
                  <a:pt x="5848" y="4431"/>
                  <a:pt x="6571" y="5136"/>
                </a:cubicBezTo>
                <a:cubicBezTo>
                  <a:pt x="7293" y="5845"/>
                  <a:pt x="8060" y="6606"/>
                  <a:pt x="8836" y="7436"/>
                </a:cubicBezTo>
                <a:cubicBezTo>
                  <a:pt x="9611" y="8267"/>
                  <a:pt x="10401" y="9164"/>
                  <a:pt x="11142" y="10154"/>
                </a:cubicBezTo>
                <a:cubicBezTo>
                  <a:pt x="11515" y="10648"/>
                  <a:pt x="11862" y="11172"/>
                  <a:pt x="12218" y="11705"/>
                </a:cubicBezTo>
                <a:cubicBezTo>
                  <a:pt x="12570" y="12239"/>
                  <a:pt x="12929" y="12782"/>
                  <a:pt x="13292" y="13330"/>
                </a:cubicBezTo>
                <a:cubicBezTo>
                  <a:pt x="14736" y="15529"/>
                  <a:pt x="16044" y="17670"/>
                  <a:pt x="17070" y="19706"/>
                </a:cubicBezTo>
                <a:cubicBezTo>
                  <a:pt x="18100" y="21740"/>
                  <a:pt x="18842" y="23664"/>
                  <a:pt x="19316" y="25322"/>
                </a:cubicBezTo>
                <a:lnTo>
                  <a:pt x="19406" y="25295"/>
                </a:lnTo>
                <a:cubicBezTo>
                  <a:pt x="18942" y="23629"/>
                  <a:pt x="18206" y="21694"/>
                  <a:pt x="17179" y="19651"/>
                </a:cubicBezTo>
                <a:cubicBezTo>
                  <a:pt x="16155" y="17606"/>
                  <a:pt x="14848" y="15457"/>
                  <a:pt x="13402" y="13257"/>
                </a:cubicBezTo>
                <a:cubicBezTo>
                  <a:pt x="13039" y="12707"/>
                  <a:pt x="12680" y="12165"/>
                  <a:pt x="12327" y="11631"/>
                </a:cubicBezTo>
                <a:cubicBezTo>
                  <a:pt x="11972" y="11098"/>
                  <a:pt x="11621" y="10570"/>
                  <a:pt x="11246" y="10075"/>
                </a:cubicBezTo>
                <a:cubicBezTo>
                  <a:pt x="10498" y="9080"/>
                  <a:pt x="9705" y="8181"/>
                  <a:pt x="8924" y="7352"/>
                </a:cubicBezTo>
                <a:cubicBezTo>
                  <a:pt x="8144" y="6521"/>
                  <a:pt x="7373" y="5762"/>
                  <a:pt x="6647" y="5057"/>
                </a:cubicBezTo>
                <a:cubicBezTo>
                  <a:pt x="5920" y="4353"/>
                  <a:pt x="5229" y="3710"/>
                  <a:pt x="4575" y="3151"/>
                </a:cubicBezTo>
                <a:cubicBezTo>
                  <a:pt x="3269" y="2026"/>
                  <a:pt x="2110" y="1247"/>
                  <a:pt x="1294" y="744"/>
                </a:cubicBezTo>
                <a:cubicBezTo>
                  <a:pt x="885" y="490"/>
                  <a:pt x="562" y="305"/>
                  <a:pt x="341" y="181"/>
                </a:cubicBezTo>
                <a:cubicBezTo>
                  <a:pt x="236" y="124"/>
                  <a:pt x="153" y="77"/>
                  <a:pt x="90" y="43"/>
                </a:cubicBezTo>
                <a:cubicBezTo>
                  <a:pt x="35" y="15"/>
                  <a:pt x="6" y="1"/>
                  <a:pt x="2" y="1"/>
                </a:cubicBezTo>
                <a:close/>
              </a:path>
            </a:pathLst>
          </a:custGeom>
          <a:solidFill>
            <a:schemeClr val="dk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7" name="Google Shape;147;p22"/>
          <p:cNvSpPr/>
          <p:nvPr/>
        </p:nvSpPr>
        <p:spPr>
          <a:xfrm>
            <a:off x="-3" y="2"/>
            <a:ext cx="2718205" cy="2579228"/>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8" name="Google Shape;148;p22"/>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Tree>
    <p:extLst>
      <p:ext uri="{BB962C8B-B14F-4D97-AF65-F5344CB8AC3E}">
        <p14:creationId xmlns:p14="http://schemas.microsoft.com/office/powerpoint/2010/main" val="18498180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Title only 3">
    <p:bg>
      <p:bgPr>
        <a:solidFill>
          <a:schemeClr val="accent5"/>
        </a:solidFill>
        <a:effectLst/>
      </p:bgPr>
    </p:bg>
    <p:spTree>
      <p:nvGrpSpPr>
        <p:cNvPr id="1" name="Shape 149"/>
        <p:cNvGrpSpPr/>
        <p:nvPr/>
      </p:nvGrpSpPr>
      <p:grpSpPr>
        <a:xfrm>
          <a:off x="0" y="0"/>
          <a:ext cx="0" cy="0"/>
          <a:chOff x="0" y="0"/>
          <a:chExt cx="0" cy="0"/>
        </a:xfrm>
      </p:grpSpPr>
      <p:sp>
        <p:nvSpPr>
          <p:cNvPr id="150" name="Google Shape;150;p23"/>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grpSp>
        <p:nvGrpSpPr>
          <p:cNvPr id="151" name="Google Shape;151;p23"/>
          <p:cNvGrpSpPr/>
          <p:nvPr/>
        </p:nvGrpSpPr>
        <p:grpSpPr>
          <a:xfrm rot="1771990">
            <a:off x="10646838" y="4818058"/>
            <a:ext cx="1310340" cy="2525981"/>
            <a:chOff x="4352200" y="3093100"/>
            <a:chExt cx="652075" cy="1257025"/>
          </a:xfrm>
        </p:grpSpPr>
        <p:sp>
          <p:nvSpPr>
            <p:cNvPr id="152" name="Google Shape;152;p23"/>
            <p:cNvSpPr/>
            <p:nvPr/>
          </p:nvSpPr>
          <p:spPr>
            <a:xfrm>
              <a:off x="4452000" y="3093100"/>
              <a:ext cx="552275" cy="844150"/>
            </a:xfrm>
            <a:custGeom>
              <a:avLst/>
              <a:gdLst/>
              <a:ahLst/>
              <a:cxnLst/>
              <a:rect l="l" t="t" r="r" b="b"/>
              <a:pathLst>
                <a:path w="22091" h="33766" extrusionOk="0">
                  <a:moveTo>
                    <a:pt x="2353" y="0"/>
                  </a:moveTo>
                  <a:cubicBezTo>
                    <a:pt x="2022" y="0"/>
                    <a:pt x="1816" y="111"/>
                    <a:pt x="1792" y="125"/>
                  </a:cubicBezTo>
                  <a:lnTo>
                    <a:pt x="1792" y="125"/>
                  </a:lnTo>
                  <a:cubicBezTo>
                    <a:pt x="1532" y="233"/>
                    <a:pt x="0" y="1052"/>
                    <a:pt x="1676" y="4953"/>
                  </a:cubicBezTo>
                  <a:cubicBezTo>
                    <a:pt x="3499" y="9197"/>
                    <a:pt x="4815" y="11327"/>
                    <a:pt x="4815" y="11327"/>
                  </a:cubicBezTo>
                  <a:cubicBezTo>
                    <a:pt x="4815" y="11327"/>
                    <a:pt x="5124" y="12304"/>
                    <a:pt x="4311" y="12399"/>
                  </a:cubicBezTo>
                  <a:cubicBezTo>
                    <a:pt x="4208" y="12411"/>
                    <a:pt x="4091" y="12415"/>
                    <a:pt x="3964" y="12415"/>
                  </a:cubicBezTo>
                  <a:cubicBezTo>
                    <a:pt x="3678" y="12415"/>
                    <a:pt x="3341" y="12394"/>
                    <a:pt x="3003" y="12394"/>
                  </a:cubicBezTo>
                  <a:cubicBezTo>
                    <a:pt x="2293" y="12394"/>
                    <a:pt x="1578" y="12486"/>
                    <a:pt x="1328" y="13053"/>
                  </a:cubicBezTo>
                  <a:cubicBezTo>
                    <a:pt x="890" y="14047"/>
                    <a:pt x="1566" y="15057"/>
                    <a:pt x="3010" y="15999"/>
                  </a:cubicBezTo>
                  <a:cubicBezTo>
                    <a:pt x="4454" y="16941"/>
                    <a:pt x="7541" y="19121"/>
                    <a:pt x="7820" y="19319"/>
                  </a:cubicBezTo>
                  <a:cubicBezTo>
                    <a:pt x="8093" y="19514"/>
                    <a:pt x="8350" y="19976"/>
                    <a:pt x="7807" y="20129"/>
                  </a:cubicBezTo>
                  <a:cubicBezTo>
                    <a:pt x="7264" y="20283"/>
                    <a:pt x="3262" y="20434"/>
                    <a:pt x="3448" y="22329"/>
                  </a:cubicBezTo>
                  <a:cubicBezTo>
                    <a:pt x="3633" y="24224"/>
                    <a:pt x="8087" y="26186"/>
                    <a:pt x="8570" y="26411"/>
                  </a:cubicBezTo>
                  <a:cubicBezTo>
                    <a:pt x="9053" y="26635"/>
                    <a:pt x="9157" y="26853"/>
                    <a:pt x="9099" y="27122"/>
                  </a:cubicBezTo>
                  <a:cubicBezTo>
                    <a:pt x="9040" y="27391"/>
                    <a:pt x="7691" y="27315"/>
                    <a:pt x="6554" y="27405"/>
                  </a:cubicBezTo>
                  <a:cubicBezTo>
                    <a:pt x="5418" y="27494"/>
                    <a:pt x="4116" y="27798"/>
                    <a:pt x="4314" y="28882"/>
                  </a:cubicBezTo>
                  <a:cubicBezTo>
                    <a:pt x="4513" y="29966"/>
                    <a:pt x="7068" y="32385"/>
                    <a:pt x="13590" y="33464"/>
                  </a:cubicBezTo>
                  <a:lnTo>
                    <a:pt x="16644" y="33765"/>
                  </a:lnTo>
                  <a:lnTo>
                    <a:pt x="18482" y="31290"/>
                  </a:lnTo>
                  <a:cubicBezTo>
                    <a:pt x="22090" y="25752"/>
                    <a:pt x="22032" y="22234"/>
                    <a:pt x="21366" y="21355"/>
                  </a:cubicBezTo>
                  <a:cubicBezTo>
                    <a:pt x="21154" y="21075"/>
                    <a:pt x="20897" y="20961"/>
                    <a:pt x="20619" y="20961"/>
                  </a:cubicBezTo>
                  <a:cubicBezTo>
                    <a:pt x="20025" y="20961"/>
                    <a:pt x="19332" y="21480"/>
                    <a:pt x="18765" y="22009"/>
                  </a:cubicBezTo>
                  <a:cubicBezTo>
                    <a:pt x="17981" y="22739"/>
                    <a:pt x="17179" y="23707"/>
                    <a:pt x="16888" y="23707"/>
                  </a:cubicBezTo>
                  <a:cubicBezTo>
                    <a:pt x="16869" y="23707"/>
                    <a:pt x="16852" y="23703"/>
                    <a:pt x="16838" y="23694"/>
                  </a:cubicBezTo>
                  <a:cubicBezTo>
                    <a:pt x="16599" y="23556"/>
                    <a:pt x="16509" y="23332"/>
                    <a:pt x="16670" y="22824"/>
                  </a:cubicBezTo>
                  <a:cubicBezTo>
                    <a:pt x="16831" y="22317"/>
                    <a:pt x="18391" y="17707"/>
                    <a:pt x="17119" y="16290"/>
                  </a:cubicBezTo>
                  <a:cubicBezTo>
                    <a:pt x="16868" y="16011"/>
                    <a:pt x="16557" y="15898"/>
                    <a:pt x="16217" y="15898"/>
                  </a:cubicBezTo>
                  <a:cubicBezTo>
                    <a:pt x="14828" y="15898"/>
                    <a:pt x="12938" y="17782"/>
                    <a:pt x="12553" y="18020"/>
                  </a:cubicBezTo>
                  <a:cubicBezTo>
                    <a:pt x="12451" y="18083"/>
                    <a:pt x="12362" y="18110"/>
                    <a:pt x="12287" y="18110"/>
                  </a:cubicBezTo>
                  <a:cubicBezTo>
                    <a:pt x="12011" y="18110"/>
                    <a:pt x="11914" y="17744"/>
                    <a:pt x="11946" y="17482"/>
                  </a:cubicBezTo>
                  <a:cubicBezTo>
                    <a:pt x="11988" y="17142"/>
                    <a:pt x="12466" y="13393"/>
                    <a:pt x="12746" y="11692"/>
                  </a:cubicBezTo>
                  <a:cubicBezTo>
                    <a:pt x="13026" y="9991"/>
                    <a:pt x="12738" y="8810"/>
                    <a:pt x="11710" y="8463"/>
                  </a:cubicBezTo>
                  <a:cubicBezTo>
                    <a:pt x="11615" y="8431"/>
                    <a:pt x="11521" y="8416"/>
                    <a:pt x="11428" y="8416"/>
                  </a:cubicBezTo>
                  <a:cubicBezTo>
                    <a:pt x="10551" y="8416"/>
                    <a:pt x="9772" y="9737"/>
                    <a:pt x="9212" y="10221"/>
                  </a:cubicBezTo>
                  <a:cubicBezTo>
                    <a:pt x="9070" y="10345"/>
                    <a:pt x="8932" y="10392"/>
                    <a:pt x="8805" y="10392"/>
                  </a:cubicBezTo>
                  <a:cubicBezTo>
                    <a:pt x="8384" y="10392"/>
                    <a:pt x="8081" y="9868"/>
                    <a:pt x="8081" y="9868"/>
                  </a:cubicBezTo>
                  <a:cubicBezTo>
                    <a:pt x="8081" y="9868"/>
                    <a:pt x="7400" y="7459"/>
                    <a:pt x="5501" y="3248"/>
                  </a:cubicBezTo>
                  <a:cubicBezTo>
                    <a:pt x="4249" y="473"/>
                    <a:pt x="3035"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3" name="Google Shape;153;p23"/>
            <p:cNvSpPr/>
            <p:nvPr/>
          </p:nvSpPr>
          <p:spPr>
            <a:xfrm>
              <a:off x="4538350" y="3191000"/>
              <a:ext cx="334075" cy="764525"/>
            </a:xfrm>
            <a:custGeom>
              <a:avLst/>
              <a:gdLst/>
              <a:ahLst/>
              <a:cxnLst/>
              <a:rect l="l" t="t" r="r" b="b"/>
              <a:pathLst>
                <a:path w="13363" h="30581" extrusionOk="0">
                  <a:moveTo>
                    <a:pt x="0" y="0"/>
                  </a:moveTo>
                  <a:cubicBezTo>
                    <a:pt x="0" y="0"/>
                    <a:pt x="11" y="32"/>
                    <a:pt x="35" y="91"/>
                  </a:cubicBezTo>
                  <a:cubicBezTo>
                    <a:pt x="62" y="153"/>
                    <a:pt x="100" y="239"/>
                    <a:pt x="148" y="352"/>
                  </a:cubicBezTo>
                  <a:cubicBezTo>
                    <a:pt x="250" y="584"/>
                    <a:pt x="398" y="920"/>
                    <a:pt x="588" y="1352"/>
                  </a:cubicBezTo>
                  <a:cubicBezTo>
                    <a:pt x="973" y="2223"/>
                    <a:pt x="1527" y="3478"/>
                    <a:pt x="2211" y="5027"/>
                  </a:cubicBezTo>
                  <a:cubicBezTo>
                    <a:pt x="3578" y="8132"/>
                    <a:pt x="5442" y="12431"/>
                    <a:pt x="7497" y="17182"/>
                  </a:cubicBezTo>
                  <a:cubicBezTo>
                    <a:pt x="9552" y="21934"/>
                    <a:pt x="11918" y="27482"/>
                    <a:pt x="13301" y="30580"/>
                  </a:cubicBezTo>
                  <a:lnTo>
                    <a:pt x="13363" y="30553"/>
                  </a:lnTo>
                  <a:cubicBezTo>
                    <a:pt x="11995" y="27448"/>
                    <a:pt x="9640" y="21897"/>
                    <a:pt x="7584" y="17144"/>
                  </a:cubicBezTo>
                  <a:cubicBezTo>
                    <a:pt x="5530" y="12394"/>
                    <a:pt x="3655" y="8098"/>
                    <a:pt x="2272" y="5000"/>
                  </a:cubicBezTo>
                  <a:cubicBezTo>
                    <a:pt x="1581" y="3450"/>
                    <a:pt x="1017" y="2199"/>
                    <a:pt x="622" y="1336"/>
                  </a:cubicBezTo>
                  <a:cubicBezTo>
                    <a:pt x="425" y="908"/>
                    <a:pt x="271" y="575"/>
                    <a:pt x="165" y="344"/>
                  </a:cubicBezTo>
                  <a:cubicBezTo>
                    <a:pt x="113" y="233"/>
                    <a:pt x="73" y="148"/>
                    <a:pt x="44" y="87"/>
                  </a:cubicBezTo>
                  <a:cubicBezTo>
                    <a:pt x="16" y="29"/>
                    <a:pt x="0" y="0"/>
                    <a:pt x="0"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4" name="Google Shape;154;p23"/>
            <p:cNvSpPr/>
            <p:nvPr/>
          </p:nvSpPr>
          <p:spPr>
            <a:xfrm>
              <a:off x="4617875" y="3653500"/>
              <a:ext cx="130950" cy="22875"/>
            </a:xfrm>
            <a:custGeom>
              <a:avLst/>
              <a:gdLst/>
              <a:ahLst/>
              <a:cxnLst/>
              <a:rect l="l" t="t" r="r" b="b"/>
              <a:pathLst>
                <a:path w="5238" h="915" extrusionOk="0">
                  <a:moveTo>
                    <a:pt x="16" y="1"/>
                  </a:moveTo>
                  <a:cubicBezTo>
                    <a:pt x="7" y="1"/>
                    <a:pt x="2" y="1"/>
                    <a:pt x="2" y="3"/>
                  </a:cubicBezTo>
                  <a:cubicBezTo>
                    <a:pt x="1" y="10"/>
                    <a:pt x="72" y="28"/>
                    <a:pt x="204" y="57"/>
                  </a:cubicBezTo>
                  <a:cubicBezTo>
                    <a:pt x="356" y="88"/>
                    <a:pt x="542" y="125"/>
                    <a:pt x="762" y="170"/>
                  </a:cubicBezTo>
                  <a:cubicBezTo>
                    <a:pt x="1235" y="260"/>
                    <a:pt x="1889" y="379"/>
                    <a:pt x="2611" y="505"/>
                  </a:cubicBezTo>
                  <a:cubicBezTo>
                    <a:pt x="3334" y="631"/>
                    <a:pt x="3989" y="739"/>
                    <a:pt x="4464" y="812"/>
                  </a:cubicBezTo>
                  <a:cubicBezTo>
                    <a:pt x="4686" y="845"/>
                    <a:pt x="4875" y="872"/>
                    <a:pt x="5028" y="895"/>
                  </a:cubicBezTo>
                  <a:cubicBezTo>
                    <a:pt x="5127" y="908"/>
                    <a:pt x="5194" y="915"/>
                    <a:pt x="5222" y="915"/>
                  </a:cubicBezTo>
                  <a:cubicBezTo>
                    <a:pt x="5232" y="915"/>
                    <a:pt x="5237" y="914"/>
                    <a:pt x="5237" y="913"/>
                  </a:cubicBezTo>
                  <a:cubicBezTo>
                    <a:pt x="5238" y="906"/>
                    <a:pt x="5165" y="887"/>
                    <a:pt x="5034" y="859"/>
                  </a:cubicBezTo>
                  <a:cubicBezTo>
                    <a:pt x="4883" y="828"/>
                    <a:pt x="4696" y="790"/>
                    <a:pt x="4476" y="746"/>
                  </a:cubicBezTo>
                  <a:cubicBezTo>
                    <a:pt x="4003" y="655"/>
                    <a:pt x="3350" y="536"/>
                    <a:pt x="2627" y="411"/>
                  </a:cubicBezTo>
                  <a:cubicBezTo>
                    <a:pt x="1904" y="285"/>
                    <a:pt x="1249" y="177"/>
                    <a:pt x="774" y="103"/>
                  </a:cubicBezTo>
                  <a:cubicBezTo>
                    <a:pt x="552" y="71"/>
                    <a:pt x="364" y="43"/>
                    <a:pt x="210" y="20"/>
                  </a:cubicBezTo>
                  <a:cubicBezTo>
                    <a:pt x="111" y="7"/>
                    <a:pt x="44" y="1"/>
                    <a:pt x="16"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5" name="Google Shape;155;p23"/>
            <p:cNvSpPr/>
            <p:nvPr/>
          </p:nvSpPr>
          <p:spPr>
            <a:xfrm>
              <a:off x="4659400" y="3825625"/>
              <a:ext cx="168100" cy="27650"/>
            </a:xfrm>
            <a:custGeom>
              <a:avLst/>
              <a:gdLst/>
              <a:ahLst/>
              <a:cxnLst/>
              <a:rect l="l" t="t" r="r" b="b"/>
              <a:pathLst>
                <a:path w="6724" h="1106" extrusionOk="0">
                  <a:moveTo>
                    <a:pt x="15" y="1"/>
                  </a:moveTo>
                  <a:cubicBezTo>
                    <a:pt x="7" y="1"/>
                    <a:pt x="3" y="1"/>
                    <a:pt x="2" y="3"/>
                  </a:cubicBezTo>
                  <a:cubicBezTo>
                    <a:pt x="1" y="9"/>
                    <a:pt x="94" y="30"/>
                    <a:pt x="263" y="65"/>
                  </a:cubicBezTo>
                  <a:cubicBezTo>
                    <a:pt x="450" y="99"/>
                    <a:pt x="691" y="144"/>
                    <a:pt x="981" y="197"/>
                  </a:cubicBezTo>
                  <a:cubicBezTo>
                    <a:pt x="1587" y="305"/>
                    <a:pt x="2427" y="448"/>
                    <a:pt x="3354" y="601"/>
                  </a:cubicBezTo>
                  <a:cubicBezTo>
                    <a:pt x="4282" y="753"/>
                    <a:pt x="5123" y="884"/>
                    <a:pt x="5733" y="976"/>
                  </a:cubicBezTo>
                  <a:cubicBezTo>
                    <a:pt x="6024" y="1017"/>
                    <a:pt x="6267" y="1052"/>
                    <a:pt x="6456" y="1079"/>
                  </a:cubicBezTo>
                  <a:cubicBezTo>
                    <a:pt x="6590" y="1096"/>
                    <a:pt x="6677" y="1106"/>
                    <a:pt x="6709" y="1106"/>
                  </a:cubicBezTo>
                  <a:cubicBezTo>
                    <a:pt x="6718" y="1106"/>
                    <a:pt x="6723" y="1105"/>
                    <a:pt x="6723" y="1104"/>
                  </a:cubicBezTo>
                  <a:cubicBezTo>
                    <a:pt x="6724" y="1097"/>
                    <a:pt x="6631" y="1076"/>
                    <a:pt x="6462" y="1042"/>
                  </a:cubicBezTo>
                  <a:cubicBezTo>
                    <a:pt x="6275" y="1007"/>
                    <a:pt x="6033" y="963"/>
                    <a:pt x="5744" y="909"/>
                  </a:cubicBezTo>
                  <a:cubicBezTo>
                    <a:pt x="5137" y="801"/>
                    <a:pt x="4298" y="658"/>
                    <a:pt x="3370" y="506"/>
                  </a:cubicBezTo>
                  <a:cubicBezTo>
                    <a:pt x="2442" y="354"/>
                    <a:pt x="1601" y="222"/>
                    <a:pt x="992" y="131"/>
                  </a:cubicBezTo>
                  <a:cubicBezTo>
                    <a:pt x="700" y="89"/>
                    <a:pt x="457" y="55"/>
                    <a:pt x="270" y="28"/>
                  </a:cubicBezTo>
                  <a:cubicBezTo>
                    <a:pt x="134" y="10"/>
                    <a:pt x="46" y="1"/>
                    <a:pt x="15"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6" name="Google Shape;156;p23"/>
            <p:cNvSpPr/>
            <p:nvPr/>
          </p:nvSpPr>
          <p:spPr>
            <a:xfrm>
              <a:off x="4352200" y="3695600"/>
              <a:ext cx="572525" cy="604950"/>
            </a:xfrm>
            <a:custGeom>
              <a:avLst/>
              <a:gdLst/>
              <a:ahLst/>
              <a:cxnLst/>
              <a:rect l="l" t="t" r="r" b="b"/>
              <a:pathLst>
                <a:path w="22901" h="24198" extrusionOk="0">
                  <a:moveTo>
                    <a:pt x="2504" y="1"/>
                  </a:moveTo>
                  <a:cubicBezTo>
                    <a:pt x="2386" y="1"/>
                    <a:pt x="2268" y="8"/>
                    <a:pt x="2150" y="22"/>
                  </a:cubicBezTo>
                  <a:cubicBezTo>
                    <a:pt x="1121" y="150"/>
                    <a:pt x="152" y="975"/>
                    <a:pt x="77" y="2021"/>
                  </a:cubicBezTo>
                  <a:cubicBezTo>
                    <a:pt x="1" y="3070"/>
                    <a:pt x="771" y="3979"/>
                    <a:pt x="1554" y="4674"/>
                  </a:cubicBezTo>
                  <a:cubicBezTo>
                    <a:pt x="2717" y="5706"/>
                    <a:pt x="4027" y="6566"/>
                    <a:pt x="5430" y="7221"/>
                  </a:cubicBezTo>
                  <a:cubicBezTo>
                    <a:pt x="5683" y="7339"/>
                    <a:pt x="5957" y="7467"/>
                    <a:pt x="6091" y="7715"/>
                  </a:cubicBezTo>
                  <a:cubicBezTo>
                    <a:pt x="6331" y="8160"/>
                    <a:pt x="5968" y="8712"/>
                    <a:pt x="5529" y="8953"/>
                  </a:cubicBezTo>
                  <a:cubicBezTo>
                    <a:pt x="5031" y="9226"/>
                    <a:pt x="4447" y="9276"/>
                    <a:pt x="3905" y="9442"/>
                  </a:cubicBezTo>
                  <a:cubicBezTo>
                    <a:pt x="3363" y="9608"/>
                    <a:pt x="2807" y="9962"/>
                    <a:pt x="2693" y="10524"/>
                  </a:cubicBezTo>
                  <a:cubicBezTo>
                    <a:pt x="2534" y="11302"/>
                    <a:pt x="3280" y="11954"/>
                    <a:pt x="3969" y="12343"/>
                  </a:cubicBezTo>
                  <a:cubicBezTo>
                    <a:pt x="5347" y="13124"/>
                    <a:pt x="6858" y="13663"/>
                    <a:pt x="8413" y="13932"/>
                  </a:cubicBezTo>
                  <a:cubicBezTo>
                    <a:pt x="8970" y="14028"/>
                    <a:pt x="9550" y="14096"/>
                    <a:pt x="10039" y="14386"/>
                  </a:cubicBezTo>
                  <a:cubicBezTo>
                    <a:pt x="10527" y="14676"/>
                    <a:pt x="10898" y="15269"/>
                    <a:pt x="10734" y="15816"/>
                  </a:cubicBezTo>
                  <a:cubicBezTo>
                    <a:pt x="10572" y="16361"/>
                    <a:pt x="9953" y="16640"/>
                    <a:pt x="9388" y="16640"/>
                  </a:cubicBezTo>
                  <a:cubicBezTo>
                    <a:pt x="9385" y="16640"/>
                    <a:pt x="9383" y="16640"/>
                    <a:pt x="9380" y="16640"/>
                  </a:cubicBezTo>
                  <a:cubicBezTo>
                    <a:pt x="8814" y="16639"/>
                    <a:pt x="8270" y="16430"/>
                    <a:pt x="7712" y="16329"/>
                  </a:cubicBezTo>
                  <a:cubicBezTo>
                    <a:pt x="7515" y="16293"/>
                    <a:pt x="7310" y="16274"/>
                    <a:pt x="7104" y="16274"/>
                  </a:cubicBezTo>
                  <a:cubicBezTo>
                    <a:pt x="6224" y="16274"/>
                    <a:pt x="5331" y="16616"/>
                    <a:pt x="4949" y="17392"/>
                  </a:cubicBezTo>
                  <a:cubicBezTo>
                    <a:pt x="4639" y="18023"/>
                    <a:pt x="4743" y="18802"/>
                    <a:pt x="5071" y="19425"/>
                  </a:cubicBezTo>
                  <a:cubicBezTo>
                    <a:pt x="5400" y="20049"/>
                    <a:pt x="5925" y="20541"/>
                    <a:pt x="6468" y="20985"/>
                  </a:cubicBezTo>
                  <a:cubicBezTo>
                    <a:pt x="8368" y="22536"/>
                    <a:pt x="10641" y="23649"/>
                    <a:pt x="13049" y="24022"/>
                  </a:cubicBezTo>
                  <a:cubicBezTo>
                    <a:pt x="13772" y="24134"/>
                    <a:pt x="14470" y="24197"/>
                    <a:pt x="15151" y="24197"/>
                  </a:cubicBezTo>
                  <a:cubicBezTo>
                    <a:pt x="16737" y="24197"/>
                    <a:pt x="18226" y="23855"/>
                    <a:pt x="19696" y="22992"/>
                  </a:cubicBezTo>
                  <a:cubicBezTo>
                    <a:pt x="22901" y="19758"/>
                    <a:pt x="22867" y="14845"/>
                    <a:pt x="21941" y="10591"/>
                  </a:cubicBezTo>
                  <a:cubicBezTo>
                    <a:pt x="21787" y="9881"/>
                    <a:pt x="21728" y="9113"/>
                    <a:pt x="21274" y="8548"/>
                  </a:cubicBezTo>
                  <a:cubicBezTo>
                    <a:pt x="20970" y="8170"/>
                    <a:pt x="20479" y="7918"/>
                    <a:pt x="20012" y="7918"/>
                  </a:cubicBezTo>
                  <a:cubicBezTo>
                    <a:pt x="19782" y="7918"/>
                    <a:pt x="19558" y="7979"/>
                    <a:pt x="19364" y="8117"/>
                  </a:cubicBezTo>
                  <a:cubicBezTo>
                    <a:pt x="18879" y="8464"/>
                    <a:pt x="18760" y="9123"/>
                    <a:pt x="18557" y="9688"/>
                  </a:cubicBezTo>
                  <a:cubicBezTo>
                    <a:pt x="18285" y="10439"/>
                    <a:pt x="17800" y="11108"/>
                    <a:pt x="17173" y="11593"/>
                  </a:cubicBezTo>
                  <a:cubicBezTo>
                    <a:pt x="16852" y="11841"/>
                    <a:pt x="16455" y="12046"/>
                    <a:pt x="16062" y="12046"/>
                  </a:cubicBezTo>
                  <a:cubicBezTo>
                    <a:pt x="15950" y="12046"/>
                    <a:pt x="15839" y="12030"/>
                    <a:pt x="15730" y="11993"/>
                  </a:cubicBezTo>
                  <a:cubicBezTo>
                    <a:pt x="15052" y="11765"/>
                    <a:pt x="14824" y="10927"/>
                    <a:pt x="14699" y="10215"/>
                  </a:cubicBezTo>
                  <a:cubicBezTo>
                    <a:pt x="14466" y="8890"/>
                    <a:pt x="14233" y="7564"/>
                    <a:pt x="14000" y="6238"/>
                  </a:cubicBezTo>
                  <a:cubicBezTo>
                    <a:pt x="13875" y="5527"/>
                    <a:pt x="13745" y="4801"/>
                    <a:pt x="13401" y="4167"/>
                  </a:cubicBezTo>
                  <a:cubicBezTo>
                    <a:pt x="13058" y="3533"/>
                    <a:pt x="12455" y="2995"/>
                    <a:pt x="11745" y="2929"/>
                  </a:cubicBezTo>
                  <a:cubicBezTo>
                    <a:pt x="11705" y="2925"/>
                    <a:pt x="11665" y="2923"/>
                    <a:pt x="11626" y="2923"/>
                  </a:cubicBezTo>
                  <a:cubicBezTo>
                    <a:pt x="10951" y="2923"/>
                    <a:pt x="10268" y="3445"/>
                    <a:pt x="10253" y="4126"/>
                  </a:cubicBezTo>
                  <a:cubicBezTo>
                    <a:pt x="10246" y="4426"/>
                    <a:pt x="10360" y="4716"/>
                    <a:pt x="10394" y="5015"/>
                  </a:cubicBezTo>
                  <a:cubicBezTo>
                    <a:pt x="10428" y="5314"/>
                    <a:pt x="10350" y="5665"/>
                    <a:pt x="10085" y="5798"/>
                  </a:cubicBezTo>
                  <a:cubicBezTo>
                    <a:pt x="10012" y="5835"/>
                    <a:pt x="9935" y="5851"/>
                    <a:pt x="9857" y="5851"/>
                  </a:cubicBezTo>
                  <a:cubicBezTo>
                    <a:pt x="9648" y="5851"/>
                    <a:pt x="9428" y="5737"/>
                    <a:pt x="9246" y="5614"/>
                  </a:cubicBezTo>
                  <a:cubicBezTo>
                    <a:pt x="8381" y="5031"/>
                    <a:pt x="7715" y="4197"/>
                    <a:pt x="7083" y="3362"/>
                  </a:cubicBezTo>
                  <a:cubicBezTo>
                    <a:pt x="6450" y="2528"/>
                    <a:pt x="5827" y="1669"/>
                    <a:pt x="5020" y="1008"/>
                  </a:cubicBezTo>
                  <a:cubicBezTo>
                    <a:pt x="4304" y="422"/>
                    <a:pt x="3412" y="1"/>
                    <a:pt x="2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7" name="Google Shape;157;p23"/>
            <p:cNvSpPr/>
            <p:nvPr/>
          </p:nvSpPr>
          <p:spPr>
            <a:xfrm>
              <a:off x="4375300" y="3717075"/>
              <a:ext cx="485175" cy="633050"/>
            </a:xfrm>
            <a:custGeom>
              <a:avLst/>
              <a:gdLst/>
              <a:ahLst/>
              <a:cxnLst/>
              <a:rect l="l" t="t" r="r" b="b"/>
              <a:pathLst>
                <a:path w="19407" h="25322" extrusionOk="0">
                  <a:moveTo>
                    <a:pt x="2" y="1"/>
                  </a:moveTo>
                  <a:cubicBezTo>
                    <a:pt x="2" y="1"/>
                    <a:pt x="2" y="1"/>
                    <a:pt x="2" y="1"/>
                  </a:cubicBezTo>
                  <a:cubicBezTo>
                    <a:pt x="1" y="2"/>
                    <a:pt x="28" y="21"/>
                    <a:pt x="83" y="56"/>
                  </a:cubicBezTo>
                  <a:cubicBezTo>
                    <a:pt x="144" y="92"/>
                    <a:pt x="225" y="142"/>
                    <a:pt x="328" y="205"/>
                  </a:cubicBezTo>
                  <a:cubicBezTo>
                    <a:pt x="545" y="336"/>
                    <a:pt x="863" y="529"/>
                    <a:pt x="1267" y="787"/>
                  </a:cubicBezTo>
                  <a:cubicBezTo>
                    <a:pt x="2074" y="1304"/>
                    <a:pt x="3220" y="2094"/>
                    <a:pt x="4514" y="3223"/>
                  </a:cubicBezTo>
                  <a:cubicBezTo>
                    <a:pt x="5163" y="3785"/>
                    <a:pt x="5848" y="4431"/>
                    <a:pt x="6571" y="5136"/>
                  </a:cubicBezTo>
                  <a:cubicBezTo>
                    <a:pt x="7293" y="5845"/>
                    <a:pt x="8060" y="6606"/>
                    <a:pt x="8836" y="7436"/>
                  </a:cubicBezTo>
                  <a:cubicBezTo>
                    <a:pt x="9611" y="8267"/>
                    <a:pt x="10401" y="9164"/>
                    <a:pt x="11142" y="10154"/>
                  </a:cubicBezTo>
                  <a:cubicBezTo>
                    <a:pt x="11515" y="10648"/>
                    <a:pt x="11862" y="11172"/>
                    <a:pt x="12218" y="11705"/>
                  </a:cubicBezTo>
                  <a:cubicBezTo>
                    <a:pt x="12570" y="12239"/>
                    <a:pt x="12929" y="12782"/>
                    <a:pt x="13292" y="13330"/>
                  </a:cubicBezTo>
                  <a:cubicBezTo>
                    <a:pt x="14736" y="15529"/>
                    <a:pt x="16044" y="17670"/>
                    <a:pt x="17070" y="19706"/>
                  </a:cubicBezTo>
                  <a:cubicBezTo>
                    <a:pt x="18100" y="21740"/>
                    <a:pt x="18842" y="23664"/>
                    <a:pt x="19316" y="25322"/>
                  </a:cubicBezTo>
                  <a:lnTo>
                    <a:pt x="19406" y="25295"/>
                  </a:lnTo>
                  <a:cubicBezTo>
                    <a:pt x="18942" y="23629"/>
                    <a:pt x="18206" y="21694"/>
                    <a:pt x="17179" y="19651"/>
                  </a:cubicBezTo>
                  <a:cubicBezTo>
                    <a:pt x="16155" y="17606"/>
                    <a:pt x="14848" y="15457"/>
                    <a:pt x="13402" y="13257"/>
                  </a:cubicBezTo>
                  <a:cubicBezTo>
                    <a:pt x="13039" y="12707"/>
                    <a:pt x="12680" y="12165"/>
                    <a:pt x="12327" y="11631"/>
                  </a:cubicBezTo>
                  <a:cubicBezTo>
                    <a:pt x="11972" y="11098"/>
                    <a:pt x="11621" y="10570"/>
                    <a:pt x="11246" y="10075"/>
                  </a:cubicBezTo>
                  <a:cubicBezTo>
                    <a:pt x="10498" y="9080"/>
                    <a:pt x="9705" y="8181"/>
                    <a:pt x="8924" y="7352"/>
                  </a:cubicBezTo>
                  <a:cubicBezTo>
                    <a:pt x="8144" y="6521"/>
                    <a:pt x="7373" y="5762"/>
                    <a:pt x="6647" y="5057"/>
                  </a:cubicBezTo>
                  <a:cubicBezTo>
                    <a:pt x="5920" y="4353"/>
                    <a:pt x="5229" y="3710"/>
                    <a:pt x="4575" y="3151"/>
                  </a:cubicBezTo>
                  <a:cubicBezTo>
                    <a:pt x="3269" y="2026"/>
                    <a:pt x="2110" y="1247"/>
                    <a:pt x="1294" y="744"/>
                  </a:cubicBezTo>
                  <a:cubicBezTo>
                    <a:pt x="885" y="490"/>
                    <a:pt x="562" y="305"/>
                    <a:pt x="341" y="181"/>
                  </a:cubicBezTo>
                  <a:cubicBezTo>
                    <a:pt x="236" y="124"/>
                    <a:pt x="153" y="77"/>
                    <a:pt x="90" y="43"/>
                  </a:cubicBezTo>
                  <a:cubicBezTo>
                    <a:pt x="35" y="15"/>
                    <a:pt x="6" y="1"/>
                    <a:pt x="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58" name="Google Shape;158;p23"/>
          <p:cNvGrpSpPr/>
          <p:nvPr/>
        </p:nvGrpSpPr>
        <p:grpSpPr>
          <a:xfrm>
            <a:off x="-10" y="-35986"/>
            <a:ext cx="12192065" cy="6930011"/>
            <a:chOff x="3466800" y="-171046"/>
            <a:chExt cx="1544759" cy="878046"/>
          </a:xfrm>
        </p:grpSpPr>
        <p:sp>
          <p:nvSpPr>
            <p:cNvPr id="159" name="Google Shape;159;p23"/>
            <p:cNvSpPr/>
            <p:nvPr/>
          </p:nvSpPr>
          <p:spPr>
            <a:xfrm>
              <a:off x="4656743" y="-171046"/>
              <a:ext cx="354817" cy="335948"/>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0" name="Google Shape;160;p23"/>
            <p:cNvSpPr/>
            <p:nvPr/>
          </p:nvSpPr>
          <p:spPr>
            <a:xfrm>
              <a:off x="3466800" y="346025"/>
              <a:ext cx="427875" cy="360975"/>
            </a:xfrm>
            <a:custGeom>
              <a:avLst/>
              <a:gdLst/>
              <a:ahLst/>
              <a:cxnLst/>
              <a:rect l="l" t="t" r="r" b="b"/>
              <a:pathLst>
                <a:path w="17115" h="14439" extrusionOk="0">
                  <a:moveTo>
                    <a:pt x="2683" y="0"/>
                  </a:moveTo>
                  <a:cubicBezTo>
                    <a:pt x="1615" y="0"/>
                    <a:pt x="718" y="309"/>
                    <a:pt x="1" y="712"/>
                  </a:cubicBezTo>
                  <a:lnTo>
                    <a:pt x="1" y="14439"/>
                  </a:lnTo>
                  <a:lnTo>
                    <a:pt x="12831" y="14439"/>
                  </a:lnTo>
                  <a:cubicBezTo>
                    <a:pt x="16201" y="11414"/>
                    <a:pt x="17114" y="5460"/>
                    <a:pt x="11771" y="5460"/>
                  </a:cubicBezTo>
                  <a:cubicBezTo>
                    <a:pt x="11745" y="5460"/>
                    <a:pt x="11718" y="5460"/>
                    <a:pt x="11690" y="5461"/>
                  </a:cubicBezTo>
                  <a:cubicBezTo>
                    <a:pt x="11674" y="5461"/>
                    <a:pt x="11658" y="5461"/>
                    <a:pt x="11642" y="5461"/>
                  </a:cubicBezTo>
                  <a:cubicBezTo>
                    <a:pt x="8041" y="5461"/>
                    <a:pt x="7011" y="957"/>
                    <a:pt x="4274" y="219"/>
                  </a:cubicBezTo>
                  <a:cubicBezTo>
                    <a:pt x="3708" y="66"/>
                    <a:pt x="3177" y="0"/>
                    <a:pt x="2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4032491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8">
  <p:cSld name="Title and text 8">
    <p:bg>
      <p:bgPr>
        <a:solidFill>
          <a:schemeClr val="accent5"/>
        </a:solidFill>
        <a:effectLst/>
      </p:bgPr>
    </p:bg>
    <p:spTree>
      <p:nvGrpSpPr>
        <p:cNvPr id="1" name="Shape 161"/>
        <p:cNvGrpSpPr/>
        <p:nvPr/>
      </p:nvGrpSpPr>
      <p:grpSpPr>
        <a:xfrm>
          <a:off x="0" y="0"/>
          <a:ext cx="0" cy="0"/>
          <a:chOff x="0" y="0"/>
          <a:chExt cx="0" cy="0"/>
        </a:xfrm>
      </p:grpSpPr>
      <p:sp>
        <p:nvSpPr>
          <p:cNvPr id="162" name="Google Shape;162;p24"/>
          <p:cNvSpPr txBox="1">
            <a:spLocks noGrp="1"/>
          </p:cNvSpPr>
          <p:nvPr>
            <p:ph type="title"/>
          </p:nvPr>
        </p:nvSpPr>
        <p:spPr>
          <a:xfrm>
            <a:off x="3303000" y="3400000"/>
            <a:ext cx="5586000" cy="1055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r>
              <a:rPr lang="en-US"/>
              <a:t>Click to edit Master title style</a:t>
            </a:r>
            <a:endParaRPr/>
          </a:p>
        </p:txBody>
      </p:sp>
      <p:sp>
        <p:nvSpPr>
          <p:cNvPr id="163" name="Google Shape;163;p24"/>
          <p:cNvSpPr txBox="1">
            <a:spLocks noGrp="1"/>
          </p:cNvSpPr>
          <p:nvPr>
            <p:ph type="subTitle" idx="1"/>
          </p:nvPr>
        </p:nvSpPr>
        <p:spPr>
          <a:xfrm>
            <a:off x="3762200" y="4455600"/>
            <a:ext cx="4667600" cy="164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20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grpSp>
        <p:nvGrpSpPr>
          <p:cNvPr id="164" name="Google Shape;164;p24"/>
          <p:cNvGrpSpPr/>
          <p:nvPr/>
        </p:nvGrpSpPr>
        <p:grpSpPr>
          <a:xfrm>
            <a:off x="10780349" y="3832239"/>
            <a:ext cx="1599844" cy="3084069"/>
            <a:chOff x="4352200" y="3093100"/>
            <a:chExt cx="652075" cy="1257025"/>
          </a:xfrm>
        </p:grpSpPr>
        <p:sp>
          <p:nvSpPr>
            <p:cNvPr id="165" name="Google Shape;165;p24"/>
            <p:cNvSpPr/>
            <p:nvPr/>
          </p:nvSpPr>
          <p:spPr>
            <a:xfrm>
              <a:off x="4452000" y="3093100"/>
              <a:ext cx="552275" cy="844150"/>
            </a:xfrm>
            <a:custGeom>
              <a:avLst/>
              <a:gdLst/>
              <a:ahLst/>
              <a:cxnLst/>
              <a:rect l="l" t="t" r="r" b="b"/>
              <a:pathLst>
                <a:path w="22091" h="33766" extrusionOk="0">
                  <a:moveTo>
                    <a:pt x="2353" y="0"/>
                  </a:moveTo>
                  <a:cubicBezTo>
                    <a:pt x="2022" y="0"/>
                    <a:pt x="1816" y="111"/>
                    <a:pt x="1792" y="125"/>
                  </a:cubicBezTo>
                  <a:lnTo>
                    <a:pt x="1792" y="125"/>
                  </a:lnTo>
                  <a:cubicBezTo>
                    <a:pt x="1532" y="233"/>
                    <a:pt x="0" y="1052"/>
                    <a:pt x="1676" y="4953"/>
                  </a:cubicBezTo>
                  <a:cubicBezTo>
                    <a:pt x="3499" y="9197"/>
                    <a:pt x="4815" y="11327"/>
                    <a:pt x="4815" y="11327"/>
                  </a:cubicBezTo>
                  <a:cubicBezTo>
                    <a:pt x="4815" y="11327"/>
                    <a:pt x="5124" y="12304"/>
                    <a:pt x="4311" y="12399"/>
                  </a:cubicBezTo>
                  <a:cubicBezTo>
                    <a:pt x="4208" y="12411"/>
                    <a:pt x="4091" y="12415"/>
                    <a:pt x="3964" y="12415"/>
                  </a:cubicBezTo>
                  <a:cubicBezTo>
                    <a:pt x="3678" y="12415"/>
                    <a:pt x="3341" y="12394"/>
                    <a:pt x="3003" y="12394"/>
                  </a:cubicBezTo>
                  <a:cubicBezTo>
                    <a:pt x="2293" y="12394"/>
                    <a:pt x="1578" y="12486"/>
                    <a:pt x="1328" y="13053"/>
                  </a:cubicBezTo>
                  <a:cubicBezTo>
                    <a:pt x="890" y="14047"/>
                    <a:pt x="1566" y="15057"/>
                    <a:pt x="3010" y="15999"/>
                  </a:cubicBezTo>
                  <a:cubicBezTo>
                    <a:pt x="4454" y="16941"/>
                    <a:pt x="7541" y="19121"/>
                    <a:pt x="7820" y="19319"/>
                  </a:cubicBezTo>
                  <a:cubicBezTo>
                    <a:pt x="8093" y="19514"/>
                    <a:pt x="8350" y="19976"/>
                    <a:pt x="7807" y="20129"/>
                  </a:cubicBezTo>
                  <a:cubicBezTo>
                    <a:pt x="7264" y="20283"/>
                    <a:pt x="3262" y="20434"/>
                    <a:pt x="3448" y="22329"/>
                  </a:cubicBezTo>
                  <a:cubicBezTo>
                    <a:pt x="3633" y="24224"/>
                    <a:pt x="8087" y="26186"/>
                    <a:pt x="8570" y="26411"/>
                  </a:cubicBezTo>
                  <a:cubicBezTo>
                    <a:pt x="9053" y="26635"/>
                    <a:pt x="9157" y="26853"/>
                    <a:pt x="9099" y="27122"/>
                  </a:cubicBezTo>
                  <a:cubicBezTo>
                    <a:pt x="9040" y="27391"/>
                    <a:pt x="7691" y="27315"/>
                    <a:pt x="6554" y="27405"/>
                  </a:cubicBezTo>
                  <a:cubicBezTo>
                    <a:pt x="5418" y="27494"/>
                    <a:pt x="4116" y="27798"/>
                    <a:pt x="4314" y="28882"/>
                  </a:cubicBezTo>
                  <a:cubicBezTo>
                    <a:pt x="4513" y="29966"/>
                    <a:pt x="7068" y="32385"/>
                    <a:pt x="13590" y="33464"/>
                  </a:cubicBezTo>
                  <a:lnTo>
                    <a:pt x="16644" y="33765"/>
                  </a:lnTo>
                  <a:lnTo>
                    <a:pt x="18482" y="31290"/>
                  </a:lnTo>
                  <a:cubicBezTo>
                    <a:pt x="22090" y="25752"/>
                    <a:pt x="22032" y="22234"/>
                    <a:pt x="21366" y="21355"/>
                  </a:cubicBezTo>
                  <a:cubicBezTo>
                    <a:pt x="21154" y="21075"/>
                    <a:pt x="20897" y="20961"/>
                    <a:pt x="20619" y="20961"/>
                  </a:cubicBezTo>
                  <a:cubicBezTo>
                    <a:pt x="20025" y="20961"/>
                    <a:pt x="19332" y="21480"/>
                    <a:pt x="18765" y="22009"/>
                  </a:cubicBezTo>
                  <a:cubicBezTo>
                    <a:pt x="17981" y="22739"/>
                    <a:pt x="17179" y="23707"/>
                    <a:pt x="16888" y="23707"/>
                  </a:cubicBezTo>
                  <a:cubicBezTo>
                    <a:pt x="16869" y="23707"/>
                    <a:pt x="16852" y="23703"/>
                    <a:pt x="16838" y="23694"/>
                  </a:cubicBezTo>
                  <a:cubicBezTo>
                    <a:pt x="16599" y="23556"/>
                    <a:pt x="16509" y="23332"/>
                    <a:pt x="16670" y="22824"/>
                  </a:cubicBezTo>
                  <a:cubicBezTo>
                    <a:pt x="16831" y="22317"/>
                    <a:pt x="18391" y="17707"/>
                    <a:pt x="17119" y="16290"/>
                  </a:cubicBezTo>
                  <a:cubicBezTo>
                    <a:pt x="16868" y="16011"/>
                    <a:pt x="16557" y="15898"/>
                    <a:pt x="16217" y="15898"/>
                  </a:cubicBezTo>
                  <a:cubicBezTo>
                    <a:pt x="14828" y="15898"/>
                    <a:pt x="12938" y="17782"/>
                    <a:pt x="12553" y="18020"/>
                  </a:cubicBezTo>
                  <a:cubicBezTo>
                    <a:pt x="12451" y="18083"/>
                    <a:pt x="12362" y="18110"/>
                    <a:pt x="12287" y="18110"/>
                  </a:cubicBezTo>
                  <a:cubicBezTo>
                    <a:pt x="12011" y="18110"/>
                    <a:pt x="11914" y="17744"/>
                    <a:pt x="11946" y="17482"/>
                  </a:cubicBezTo>
                  <a:cubicBezTo>
                    <a:pt x="11988" y="17142"/>
                    <a:pt x="12466" y="13393"/>
                    <a:pt x="12746" y="11692"/>
                  </a:cubicBezTo>
                  <a:cubicBezTo>
                    <a:pt x="13026" y="9991"/>
                    <a:pt x="12738" y="8810"/>
                    <a:pt x="11710" y="8463"/>
                  </a:cubicBezTo>
                  <a:cubicBezTo>
                    <a:pt x="11615" y="8431"/>
                    <a:pt x="11521" y="8416"/>
                    <a:pt x="11428" y="8416"/>
                  </a:cubicBezTo>
                  <a:cubicBezTo>
                    <a:pt x="10551" y="8416"/>
                    <a:pt x="9772" y="9737"/>
                    <a:pt x="9212" y="10221"/>
                  </a:cubicBezTo>
                  <a:cubicBezTo>
                    <a:pt x="9070" y="10345"/>
                    <a:pt x="8932" y="10392"/>
                    <a:pt x="8805" y="10392"/>
                  </a:cubicBezTo>
                  <a:cubicBezTo>
                    <a:pt x="8384" y="10392"/>
                    <a:pt x="8081" y="9868"/>
                    <a:pt x="8081" y="9868"/>
                  </a:cubicBezTo>
                  <a:cubicBezTo>
                    <a:pt x="8081" y="9868"/>
                    <a:pt x="7400" y="7459"/>
                    <a:pt x="5501" y="3248"/>
                  </a:cubicBezTo>
                  <a:cubicBezTo>
                    <a:pt x="4249" y="473"/>
                    <a:pt x="3035"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6" name="Google Shape;166;p24"/>
            <p:cNvSpPr/>
            <p:nvPr/>
          </p:nvSpPr>
          <p:spPr>
            <a:xfrm>
              <a:off x="4538350" y="3191000"/>
              <a:ext cx="334075" cy="764525"/>
            </a:xfrm>
            <a:custGeom>
              <a:avLst/>
              <a:gdLst/>
              <a:ahLst/>
              <a:cxnLst/>
              <a:rect l="l" t="t" r="r" b="b"/>
              <a:pathLst>
                <a:path w="13363" h="30581" extrusionOk="0">
                  <a:moveTo>
                    <a:pt x="0" y="0"/>
                  </a:moveTo>
                  <a:cubicBezTo>
                    <a:pt x="0" y="0"/>
                    <a:pt x="11" y="32"/>
                    <a:pt x="35" y="91"/>
                  </a:cubicBezTo>
                  <a:cubicBezTo>
                    <a:pt x="62" y="153"/>
                    <a:pt x="100" y="239"/>
                    <a:pt x="148" y="352"/>
                  </a:cubicBezTo>
                  <a:cubicBezTo>
                    <a:pt x="250" y="584"/>
                    <a:pt x="398" y="920"/>
                    <a:pt x="588" y="1352"/>
                  </a:cubicBezTo>
                  <a:cubicBezTo>
                    <a:pt x="973" y="2223"/>
                    <a:pt x="1527" y="3478"/>
                    <a:pt x="2211" y="5027"/>
                  </a:cubicBezTo>
                  <a:cubicBezTo>
                    <a:pt x="3578" y="8132"/>
                    <a:pt x="5442" y="12431"/>
                    <a:pt x="7497" y="17182"/>
                  </a:cubicBezTo>
                  <a:cubicBezTo>
                    <a:pt x="9552" y="21934"/>
                    <a:pt x="11918" y="27482"/>
                    <a:pt x="13301" y="30580"/>
                  </a:cubicBezTo>
                  <a:lnTo>
                    <a:pt x="13363" y="30553"/>
                  </a:lnTo>
                  <a:cubicBezTo>
                    <a:pt x="11995" y="27448"/>
                    <a:pt x="9640" y="21897"/>
                    <a:pt x="7584" y="17144"/>
                  </a:cubicBezTo>
                  <a:cubicBezTo>
                    <a:pt x="5530" y="12394"/>
                    <a:pt x="3655" y="8098"/>
                    <a:pt x="2272" y="5000"/>
                  </a:cubicBezTo>
                  <a:cubicBezTo>
                    <a:pt x="1581" y="3450"/>
                    <a:pt x="1017" y="2199"/>
                    <a:pt x="622" y="1336"/>
                  </a:cubicBezTo>
                  <a:cubicBezTo>
                    <a:pt x="425" y="908"/>
                    <a:pt x="271" y="575"/>
                    <a:pt x="165" y="344"/>
                  </a:cubicBezTo>
                  <a:cubicBezTo>
                    <a:pt x="113" y="233"/>
                    <a:pt x="73" y="148"/>
                    <a:pt x="44" y="87"/>
                  </a:cubicBezTo>
                  <a:cubicBezTo>
                    <a:pt x="16" y="29"/>
                    <a:pt x="0" y="0"/>
                    <a:pt x="0"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7" name="Google Shape;167;p24"/>
            <p:cNvSpPr/>
            <p:nvPr/>
          </p:nvSpPr>
          <p:spPr>
            <a:xfrm>
              <a:off x="4617875" y="3653500"/>
              <a:ext cx="130950" cy="22875"/>
            </a:xfrm>
            <a:custGeom>
              <a:avLst/>
              <a:gdLst/>
              <a:ahLst/>
              <a:cxnLst/>
              <a:rect l="l" t="t" r="r" b="b"/>
              <a:pathLst>
                <a:path w="5238" h="915" extrusionOk="0">
                  <a:moveTo>
                    <a:pt x="16" y="1"/>
                  </a:moveTo>
                  <a:cubicBezTo>
                    <a:pt x="7" y="1"/>
                    <a:pt x="2" y="1"/>
                    <a:pt x="2" y="3"/>
                  </a:cubicBezTo>
                  <a:cubicBezTo>
                    <a:pt x="1" y="10"/>
                    <a:pt x="72" y="28"/>
                    <a:pt x="204" y="57"/>
                  </a:cubicBezTo>
                  <a:cubicBezTo>
                    <a:pt x="356" y="88"/>
                    <a:pt x="542" y="125"/>
                    <a:pt x="762" y="170"/>
                  </a:cubicBezTo>
                  <a:cubicBezTo>
                    <a:pt x="1235" y="260"/>
                    <a:pt x="1889" y="379"/>
                    <a:pt x="2611" y="505"/>
                  </a:cubicBezTo>
                  <a:cubicBezTo>
                    <a:pt x="3334" y="631"/>
                    <a:pt x="3989" y="739"/>
                    <a:pt x="4464" y="812"/>
                  </a:cubicBezTo>
                  <a:cubicBezTo>
                    <a:pt x="4686" y="845"/>
                    <a:pt x="4875" y="872"/>
                    <a:pt x="5028" y="895"/>
                  </a:cubicBezTo>
                  <a:cubicBezTo>
                    <a:pt x="5127" y="908"/>
                    <a:pt x="5194" y="915"/>
                    <a:pt x="5222" y="915"/>
                  </a:cubicBezTo>
                  <a:cubicBezTo>
                    <a:pt x="5232" y="915"/>
                    <a:pt x="5237" y="914"/>
                    <a:pt x="5237" y="913"/>
                  </a:cubicBezTo>
                  <a:cubicBezTo>
                    <a:pt x="5238" y="906"/>
                    <a:pt x="5165" y="887"/>
                    <a:pt x="5034" y="859"/>
                  </a:cubicBezTo>
                  <a:cubicBezTo>
                    <a:pt x="4883" y="828"/>
                    <a:pt x="4696" y="790"/>
                    <a:pt x="4476" y="746"/>
                  </a:cubicBezTo>
                  <a:cubicBezTo>
                    <a:pt x="4003" y="655"/>
                    <a:pt x="3350" y="536"/>
                    <a:pt x="2627" y="411"/>
                  </a:cubicBezTo>
                  <a:cubicBezTo>
                    <a:pt x="1904" y="285"/>
                    <a:pt x="1249" y="177"/>
                    <a:pt x="774" y="103"/>
                  </a:cubicBezTo>
                  <a:cubicBezTo>
                    <a:pt x="552" y="71"/>
                    <a:pt x="364" y="43"/>
                    <a:pt x="210" y="20"/>
                  </a:cubicBezTo>
                  <a:cubicBezTo>
                    <a:pt x="111" y="7"/>
                    <a:pt x="44" y="1"/>
                    <a:pt x="16"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8" name="Google Shape;168;p24"/>
            <p:cNvSpPr/>
            <p:nvPr/>
          </p:nvSpPr>
          <p:spPr>
            <a:xfrm>
              <a:off x="4659400" y="3825625"/>
              <a:ext cx="168100" cy="27650"/>
            </a:xfrm>
            <a:custGeom>
              <a:avLst/>
              <a:gdLst/>
              <a:ahLst/>
              <a:cxnLst/>
              <a:rect l="l" t="t" r="r" b="b"/>
              <a:pathLst>
                <a:path w="6724" h="1106" extrusionOk="0">
                  <a:moveTo>
                    <a:pt x="15" y="1"/>
                  </a:moveTo>
                  <a:cubicBezTo>
                    <a:pt x="7" y="1"/>
                    <a:pt x="3" y="1"/>
                    <a:pt x="2" y="3"/>
                  </a:cubicBezTo>
                  <a:cubicBezTo>
                    <a:pt x="1" y="9"/>
                    <a:pt x="94" y="30"/>
                    <a:pt x="263" y="65"/>
                  </a:cubicBezTo>
                  <a:cubicBezTo>
                    <a:pt x="450" y="99"/>
                    <a:pt x="691" y="144"/>
                    <a:pt x="981" y="197"/>
                  </a:cubicBezTo>
                  <a:cubicBezTo>
                    <a:pt x="1587" y="305"/>
                    <a:pt x="2427" y="448"/>
                    <a:pt x="3354" y="601"/>
                  </a:cubicBezTo>
                  <a:cubicBezTo>
                    <a:pt x="4282" y="753"/>
                    <a:pt x="5123" y="884"/>
                    <a:pt x="5733" y="976"/>
                  </a:cubicBezTo>
                  <a:cubicBezTo>
                    <a:pt x="6024" y="1017"/>
                    <a:pt x="6267" y="1052"/>
                    <a:pt x="6456" y="1079"/>
                  </a:cubicBezTo>
                  <a:cubicBezTo>
                    <a:pt x="6590" y="1096"/>
                    <a:pt x="6677" y="1106"/>
                    <a:pt x="6709" y="1106"/>
                  </a:cubicBezTo>
                  <a:cubicBezTo>
                    <a:pt x="6718" y="1106"/>
                    <a:pt x="6723" y="1105"/>
                    <a:pt x="6723" y="1104"/>
                  </a:cubicBezTo>
                  <a:cubicBezTo>
                    <a:pt x="6724" y="1097"/>
                    <a:pt x="6631" y="1076"/>
                    <a:pt x="6462" y="1042"/>
                  </a:cubicBezTo>
                  <a:cubicBezTo>
                    <a:pt x="6275" y="1007"/>
                    <a:pt x="6033" y="963"/>
                    <a:pt x="5744" y="909"/>
                  </a:cubicBezTo>
                  <a:cubicBezTo>
                    <a:pt x="5137" y="801"/>
                    <a:pt x="4298" y="658"/>
                    <a:pt x="3370" y="506"/>
                  </a:cubicBezTo>
                  <a:cubicBezTo>
                    <a:pt x="2442" y="354"/>
                    <a:pt x="1601" y="222"/>
                    <a:pt x="992" y="131"/>
                  </a:cubicBezTo>
                  <a:cubicBezTo>
                    <a:pt x="700" y="89"/>
                    <a:pt x="457" y="55"/>
                    <a:pt x="270" y="28"/>
                  </a:cubicBezTo>
                  <a:cubicBezTo>
                    <a:pt x="134" y="10"/>
                    <a:pt x="46" y="1"/>
                    <a:pt x="15"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9" name="Google Shape;169;p24"/>
            <p:cNvSpPr/>
            <p:nvPr/>
          </p:nvSpPr>
          <p:spPr>
            <a:xfrm>
              <a:off x="4352200" y="3695600"/>
              <a:ext cx="572525" cy="604950"/>
            </a:xfrm>
            <a:custGeom>
              <a:avLst/>
              <a:gdLst/>
              <a:ahLst/>
              <a:cxnLst/>
              <a:rect l="l" t="t" r="r" b="b"/>
              <a:pathLst>
                <a:path w="22901" h="24198" extrusionOk="0">
                  <a:moveTo>
                    <a:pt x="2504" y="1"/>
                  </a:moveTo>
                  <a:cubicBezTo>
                    <a:pt x="2386" y="1"/>
                    <a:pt x="2268" y="8"/>
                    <a:pt x="2150" y="22"/>
                  </a:cubicBezTo>
                  <a:cubicBezTo>
                    <a:pt x="1121" y="150"/>
                    <a:pt x="152" y="975"/>
                    <a:pt x="77" y="2021"/>
                  </a:cubicBezTo>
                  <a:cubicBezTo>
                    <a:pt x="1" y="3070"/>
                    <a:pt x="771" y="3979"/>
                    <a:pt x="1554" y="4674"/>
                  </a:cubicBezTo>
                  <a:cubicBezTo>
                    <a:pt x="2717" y="5706"/>
                    <a:pt x="4027" y="6566"/>
                    <a:pt x="5430" y="7221"/>
                  </a:cubicBezTo>
                  <a:cubicBezTo>
                    <a:pt x="5683" y="7339"/>
                    <a:pt x="5957" y="7467"/>
                    <a:pt x="6091" y="7715"/>
                  </a:cubicBezTo>
                  <a:cubicBezTo>
                    <a:pt x="6331" y="8160"/>
                    <a:pt x="5968" y="8712"/>
                    <a:pt x="5529" y="8953"/>
                  </a:cubicBezTo>
                  <a:cubicBezTo>
                    <a:pt x="5031" y="9226"/>
                    <a:pt x="4447" y="9276"/>
                    <a:pt x="3905" y="9442"/>
                  </a:cubicBezTo>
                  <a:cubicBezTo>
                    <a:pt x="3363" y="9608"/>
                    <a:pt x="2807" y="9962"/>
                    <a:pt x="2693" y="10524"/>
                  </a:cubicBezTo>
                  <a:cubicBezTo>
                    <a:pt x="2534" y="11302"/>
                    <a:pt x="3280" y="11954"/>
                    <a:pt x="3969" y="12343"/>
                  </a:cubicBezTo>
                  <a:cubicBezTo>
                    <a:pt x="5347" y="13124"/>
                    <a:pt x="6858" y="13663"/>
                    <a:pt x="8413" y="13932"/>
                  </a:cubicBezTo>
                  <a:cubicBezTo>
                    <a:pt x="8970" y="14028"/>
                    <a:pt x="9550" y="14096"/>
                    <a:pt x="10039" y="14386"/>
                  </a:cubicBezTo>
                  <a:cubicBezTo>
                    <a:pt x="10527" y="14676"/>
                    <a:pt x="10898" y="15269"/>
                    <a:pt x="10734" y="15816"/>
                  </a:cubicBezTo>
                  <a:cubicBezTo>
                    <a:pt x="10572" y="16361"/>
                    <a:pt x="9953" y="16640"/>
                    <a:pt x="9388" y="16640"/>
                  </a:cubicBezTo>
                  <a:cubicBezTo>
                    <a:pt x="9385" y="16640"/>
                    <a:pt x="9383" y="16640"/>
                    <a:pt x="9380" y="16640"/>
                  </a:cubicBezTo>
                  <a:cubicBezTo>
                    <a:pt x="8814" y="16639"/>
                    <a:pt x="8270" y="16430"/>
                    <a:pt x="7712" y="16329"/>
                  </a:cubicBezTo>
                  <a:cubicBezTo>
                    <a:pt x="7515" y="16293"/>
                    <a:pt x="7310" y="16274"/>
                    <a:pt x="7104" y="16274"/>
                  </a:cubicBezTo>
                  <a:cubicBezTo>
                    <a:pt x="6224" y="16274"/>
                    <a:pt x="5331" y="16616"/>
                    <a:pt x="4949" y="17392"/>
                  </a:cubicBezTo>
                  <a:cubicBezTo>
                    <a:pt x="4639" y="18023"/>
                    <a:pt x="4743" y="18802"/>
                    <a:pt x="5071" y="19425"/>
                  </a:cubicBezTo>
                  <a:cubicBezTo>
                    <a:pt x="5400" y="20049"/>
                    <a:pt x="5925" y="20541"/>
                    <a:pt x="6468" y="20985"/>
                  </a:cubicBezTo>
                  <a:cubicBezTo>
                    <a:pt x="8368" y="22536"/>
                    <a:pt x="10641" y="23649"/>
                    <a:pt x="13049" y="24022"/>
                  </a:cubicBezTo>
                  <a:cubicBezTo>
                    <a:pt x="13772" y="24134"/>
                    <a:pt x="14470" y="24197"/>
                    <a:pt x="15151" y="24197"/>
                  </a:cubicBezTo>
                  <a:cubicBezTo>
                    <a:pt x="16737" y="24197"/>
                    <a:pt x="18226" y="23855"/>
                    <a:pt x="19696" y="22992"/>
                  </a:cubicBezTo>
                  <a:cubicBezTo>
                    <a:pt x="22901" y="19758"/>
                    <a:pt x="22867" y="14845"/>
                    <a:pt x="21941" y="10591"/>
                  </a:cubicBezTo>
                  <a:cubicBezTo>
                    <a:pt x="21787" y="9881"/>
                    <a:pt x="21728" y="9113"/>
                    <a:pt x="21274" y="8548"/>
                  </a:cubicBezTo>
                  <a:cubicBezTo>
                    <a:pt x="20970" y="8170"/>
                    <a:pt x="20479" y="7918"/>
                    <a:pt x="20012" y="7918"/>
                  </a:cubicBezTo>
                  <a:cubicBezTo>
                    <a:pt x="19782" y="7918"/>
                    <a:pt x="19558" y="7979"/>
                    <a:pt x="19364" y="8117"/>
                  </a:cubicBezTo>
                  <a:cubicBezTo>
                    <a:pt x="18879" y="8464"/>
                    <a:pt x="18760" y="9123"/>
                    <a:pt x="18557" y="9688"/>
                  </a:cubicBezTo>
                  <a:cubicBezTo>
                    <a:pt x="18285" y="10439"/>
                    <a:pt x="17800" y="11108"/>
                    <a:pt x="17173" y="11593"/>
                  </a:cubicBezTo>
                  <a:cubicBezTo>
                    <a:pt x="16852" y="11841"/>
                    <a:pt x="16455" y="12046"/>
                    <a:pt x="16062" y="12046"/>
                  </a:cubicBezTo>
                  <a:cubicBezTo>
                    <a:pt x="15950" y="12046"/>
                    <a:pt x="15839" y="12030"/>
                    <a:pt x="15730" y="11993"/>
                  </a:cubicBezTo>
                  <a:cubicBezTo>
                    <a:pt x="15052" y="11765"/>
                    <a:pt x="14824" y="10927"/>
                    <a:pt x="14699" y="10215"/>
                  </a:cubicBezTo>
                  <a:cubicBezTo>
                    <a:pt x="14466" y="8890"/>
                    <a:pt x="14233" y="7564"/>
                    <a:pt x="14000" y="6238"/>
                  </a:cubicBezTo>
                  <a:cubicBezTo>
                    <a:pt x="13875" y="5527"/>
                    <a:pt x="13745" y="4801"/>
                    <a:pt x="13401" y="4167"/>
                  </a:cubicBezTo>
                  <a:cubicBezTo>
                    <a:pt x="13058" y="3533"/>
                    <a:pt x="12455" y="2995"/>
                    <a:pt x="11745" y="2929"/>
                  </a:cubicBezTo>
                  <a:cubicBezTo>
                    <a:pt x="11705" y="2925"/>
                    <a:pt x="11665" y="2923"/>
                    <a:pt x="11626" y="2923"/>
                  </a:cubicBezTo>
                  <a:cubicBezTo>
                    <a:pt x="10951" y="2923"/>
                    <a:pt x="10268" y="3445"/>
                    <a:pt x="10253" y="4126"/>
                  </a:cubicBezTo>
                  <a:cubicBezTo>
                    <a:pt x="10246" y="4426"/>
                    <a:pt x="10360" y="4716"/>
                    <a:pt x="10394" y="5015"/>
                  </a:cubicBezTo>
                  <a:cubicBezTo>
                    <a:pt x="10428" y="5314"/>
                    <a:pt x="10350" y="5665"/>
                    <a:pt x="10085" y="5798"/>
                  </a:cubicBezTo>
                  <a:cubicBezTo>
                    <a:pt x="10012" y="5835"/>
                    <a:pt x="9935" y="5851"/>
                    <a:pt x="9857" y="5851"/>
                  </a:cubicBezTo>
                  <a:cubicBezTo>
                    <a:pt x="9648" y="5851"/>
                    <a:pt x="9428" y="5737"/>
                    <a:pt x="9246" y="5614"/>
                  </a:cubicBezTo>
                  <a:cubicBezTo>
                    <a:pt x="8381" y="5031"/>
                    <a:pt x="7715" y="4197"/>
                    <a:pt x="7083" y="3362"/>
                  </a:cubicBezTo>
                  <a:cubicBezTo>
                    <a:pt x="6450" y="2528"/>
                    <a:pt x="5827" y="1669"/>
                    <a:pt x="5020" y="1008"/>
                  </a:cubicBezTo>
                  <a:cubicBezTo>
                    <a:pt x="4304" y="422"/>
                    <a:pt x="3412" y="1"/>
                    <a:pt x="2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0" name="Google Shape;170;p24"/>
            <p:cNvSpPr/>
            <p:nvPr/>
          </p:nvSpPr>
          <p:spPr>
            <a:xfrm>
              <a:off x="4375300" y="3717075"/>
              <a:ext cx="485175" cy="633050"/>
            </a:xfrm>
            <a:custGeom>
              <a:avLst/>
              <a:gdLst/>
              <a:ahLst/>
              <a:cxnLst/>
              <a:rect l="l" t="t" r="r" b="b"/>
              <a:pathLst>
                <a:path w="19407" h="25322" extrusionOk="0">
                  <a:moveTo>
                    <a:pt x="2" y="1"/>
                  </a:moveTo>
                  <a:cubicBezTo>
                    <a:pt x="2" y="1"/>
                    <a:pt x="2" y="1"/>
                    <a:pt x="2" y="1"/>
                  </a:cubicBezTo>
                  <a:cubicBezTo>
                    <a:pt x="1" y="2"/>
                    <a:pt x="28" y="21"/>
                    <a:pt x="83" y="56"/>
                  </a:cubicBezTo>
                  <a:cubicBezTo>
                    <a:pt x="144" y="92"/>
                    <a:pt x="225" y="142"/>
                    <a:pt x="328" y="205"/>
                  </a:cubicBezTo>
                  <a:cubicBezTo>
                    <a:pt x="545" y="336"/>
                    <a:pt x="863" y="529"/>
                    <a:pt x="1267" y="787"/>
                  </a:cubicBezTo>
                  <a:cubicBezTo>
                    <a:pt x="2074" y="1304"/>
                    <a:pt x="3220" y="2094"/>
                    <a:pt x="4514" y="3223"/>
                  </a:cubicBezTo>
                  <a:cubicBezTo>
                    <a:pt x="5163" y="3785"/>
                    <a:pt x="5848" y="4431"/>
                    <a:pt x="6571" y="5136"/>
                  </a:cubicBezTo>
                  <a:cubicBezTo>
                    <a:pt x="7293" y="5845"/>
                    <a:pt x="8060" y="6606"/>
                    <a:pt x="8836" y="7436"/>
                  </a:cubicBezTo>
                  <a:cubicBezTo>
                    <a:pt x="9611" y="8267"/>
                    <a:pt x="10401" y="9164"/>
                    <a:pt x="11142" y="10154"/>
                  </a:cubicBezTo>
                  <a:cubicBezTo>
                    <a:pt x="11515" y="10648"/>
                    <a:pt x="11862" y="11172"/>
                    <a:pt x="12218" y="11705"/>
                  </a:cubicBezTo>
                  <a:cubicBezTo>
                    <a:pt x="12570" y="12239"/>
                    <a:pt x="12929" y="12782"/>
                    <a:pt x="13292" y="13330"/>
                  </a:cubicBezTo>
                  <a:cubicBezTo>
                    <a:pt x="14736" y="15529"/>
                    <a:pt x="16044" y="17670"/>
                    <a:pt x="17070" y="19706"/>
                  </a:cubicBezTo>
                  <a:cubicBezTo>
                    <a:pt x="18100" y="21740"/>
                    <a:pt x="18842" y="23664"/>
                    <a:pt x="19316" y="25322"/>
                  </a:cubicBezTo>
                  <a:lnTo>
                    <a:pt x="19406" y="25295"/>
                  </a:lnTo>
                  <a:cubicBezTo>
                    <a:pt x="18942" y="23629"/>
                    <a:pt x="18206" y="21694"/>
                    <a:pt x="17179" y="19651"/>
                  </a:cubicBezTo>
                  <a:cubicBezTo>
                    <a:pt x="16155" y="17606"/>
                    <a:pt x="14848" y="15457"/>
                    <a:pt x="13402" y="13257"/>
                  </a:cubicBezTo>
                  <a:cubicBezTo>
                    <a:pt x="13039" y="12707"/>
                    <a:pt x="12680" y="12165"/>
                    <a:pt x="12327" y="11631"/>
                  </a:cubicBezTo>
                  <a:cubicBezTo>
                    <a:pt x="11972" y="11098"/>
                    <a:pt x="11621" y="10570"/>
                    <a:pt x="11246" y="10075"/>
                  </a:cubicBezTo>
                  <a:cubicBezTo>
                    <a:pt x="10498" y="9080"/>
                    <a:pt x="9705" y="8181"/>
                    <a:pt x="8924" y="7352"/>
                  </a:cubicBezTo>
                  <a:cubicBezTo>
                    <a:pt x="8144" y="6521"/>
                    <a:pt x="7373" y="5762"/>
                    <a:pt x="6647" y="5057"/>
                  </a:cubicBezTo>
                  <a:cubicBezTo>
                    <a:pt x="5920" y="4353"/>
                    <a:pt x="5229" y="3710"/>
                    <a:pt x="4575" y="3151"/>
                  </a:cubicBezTo>
                  <a:cubicBezTo>
                    <a:pt x="3269" y="2026"/>
                    <a:pt x="2110" y="1247"/>
                    <a:pt x="1294" y="744"/>
                  </a:cubicBezTo>
                  <a:cubicBezTo>
                    <a:pt x="885" y="490"/>
                    <a:pt x="562" y="305"/>
                    <a:pt x="341" y="181"/>
                  </a:cubicBezTo>
                  <a:cubicBezTo>
                    <a:pt x="236" y="124"/>
                    <a:pt x="153" y="77"/>
                    <a:pt x="90" y="43"/>
                  </a:cubicBezTo>
                  <a:cubicBezTo>
                    <a:pt x="35" y="15"/>
                    <a:pt x="6" y="1"/>
                    <a:pt x="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11904330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10">
  <p:cSld name="Title and text 10">
    <p:bg>
      <p:bgPr>
        <a:solidFill>
          <a:schemeClr val="accent5"/>
        </a:solidFill>
        <a:effectLst/>
      </p:bgPr>
    </p:bg>
    <p:spTree>
      <p:nvGrpSpPr>
        <p:cNvPr id="1" name="Shape 171"/>
        <p:cNvGrpSpPr/>
        <p:nvPr/>
      </p:nvGrpSpPr>
      <p:grpSpPr>
        <a:xfrm>
          <a:off x="0" y="0"/>
          <a:ext cx="0" cy="0"/>
          <a:chOff x="0" y="0"/>
          <a:chExt cx="0" cy="0"/>
        </a:xfrm>
      </p:grpSpPr>
      <p:grpSp>
        <p:nvGrpSpPr>
          <p:cNvPr id="172" name="Google Shape;172;p25"/>
          <p:cNvGrpSpPr/>
          <p:nvPr/>
        </p:nvGrpSpPr>
        <p:grpSpPr>
          <a:xfrm>
            <a:off x="137" y="11"/>
            <a:ext cx="12191795" cy="6858012"/>
            <a:chOff x="4268700" y="314075"/>
            <a:chExt cx="698531" cy="392931"/>
          </a:xfrm>
        </p:grpSpPr>
        <p:sp>
          <p:nvSpPr>
            <p:cNvPr id="173" name="Google Shape;173;p25"/>
            <p:cNvSpPr/>
            <p:nvPr/>
          </p:nvSpPr>
          <p:spPr>
            <a:xfrm>
              <a:off x="4672761" y="427590"/>
              <a:ext cx="294470" cy="279417"/>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25"/>
            <p:cNvSpPr/>
            <p:nvPr/>
          </p:nvSpPr>
          <p:spPr>
            <a:xfrm>
              <a:off x="4268700" y="314075"/>
              <a:ext cx="223900" cy="212450"/>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75" name="Google Shape;175;p25"/>
          <p:cNvSpPr txBox="1">
            <a:spLocks noGrp="1"/>
          </p:cNvSpPr>
          <p:nvPr>
            <p:ph type="title"/>
          </p:nvPr>
        </p:nvSpPr>
        <p:spPr>
          <a:xfrm>
            <a:off x="950967" y="524256"/>
            <a:ext cx="5586000" cy="26500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r>
              <a:rPr lang="en-US"/>
              <a:t>Click to edit Master title style</a:t>
            </a:r>
            <a:endParaRPr/>
          </a:p>
        </p:txBody>
      </p:sp>
      <p:sp>
        <p:nvSpPr>
          <p:cNvPr id="176" name="Google Shape;176;p25"/>
          <p:cNvSpPr txBox="1">
            <a:spLocks noGrp="1"/>
          </p:cNvSpPr>
          <p:nvPr>
            <p:ph type="subTitle" idx="1"/>
          </p:nvPr>
        </p:nvSpPr>
        <p:spPr>
          <a:xfrm>
            <a:off x="950967" y="3501949"/>
            <a:ext cx="4667600" cy="120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2000"/>
              <a:buNone/>
              <a:defRPr/>
            </a:lvl1pPr>
            <a:lvl2pPr lvl="1" algn="ctr" rtl="0">
              <a:lnSpc>
                <a:spcPct val="100000"/>
              </a:lnSpc>
              <a:spcBef>
                <a:spcPts val="0"/>
              </a:spcBef>
              <a:spcAft>
                <a:spcPts val="0"/>
              </a:spcAft>
              <a:buSzPts val="2100"/>
              <a:buNone/>
              <a:defRPr sz="2800"/>
            </a:lvl2pPr>
            <a:lvl3pPr lvl="2" algn="ctr" rtl="0">
              <a:lnSpc>
                <a:spcPct val="100000"/>
              </a:lnSpc>
              <a:spcBef>
                <a:spcPts val="0"/>
              </a:spcBef>
              <a:spcAft>
                <a:spcPts val="0"/>
              </a:spcAft>
              <a:buSzPts val="2100"/>
              <a:buNone/>
              <a:defRPr sz="2800"/>
            </a:lvl3pPr>
            <a:lvl4pPr lvl="3" algn="ctr" rtl="0">
              <a:lnSpc>
                <a:spcPct val="100000"/>
              </a:lnSpc>
              <a:spcBef>
                <a:spcPts val="0"/>
              </a:spcBef>
              <a:spcAft>
                <a:spcPts val="0"/>
              </a:spcAft>
              <a:buSzPts val="2100"/>
              <a:buNone/>
              <a:defRPr sz="2800"/>
            </a:lvl4pPr>
            <a:lvl5pPr lvl="4" algn="ctr" rtl="0">
              <a:lnSpc>
                <a:spcPct val="100000"/>
              </a:lnSpc>
              <a:spcBef>
                <a:spcPts val="0"/>
              </a:spcBef>
              <a:spcAft>
                <a:spcPts val="0"/>
              </a:spcAft>
              <a:buSzPts val="2100"/>
              <a:buNone/>
              <a:defRPr sz="2800"/>
            </a:lvl5pPr>
            <a:lvl6pPr lvl="5" algn="ctr" rtl="0">
              <a:lnSpc>
                <a:spcPct val="100000"/>
              </a:lnSpc>
              <a:spcBef>
                <a:spcPts val="0"/>
              </a:spcBef>
              <a:spcAft>
                <a:spcPts val="0"/>
              </a:spcAft>
              <a:buSzPts val="2100"/>
              <a:buNone/>
              <a:defRPr sz="2800"/>
            </a:lvl6pPr>
            <a:lvl7pPr lvl="6" algn="ctr" rtl="0">
              <a:lnSpc>
                <a:spcPct val="100000"/>
              </a:lnSpc>
              <a:spcBef>
                <a:spcPts val="0"/>
              </a:spcBef>
              <a:spcAft>
                <a:spcPts val="0"/>
              </a:spcAft>
              <a:buSzPts val="2100"/>
              <a:buNone/>
              <a:defRPr sz="2800"/>
            </a:lvl7pPr>
            <a:lvl8pPr lvl="7" algn="ctr" rtl="0">
              <a:lnSpc>
                <a:spcPct val="100000"/>
              </a:lnSpc>
              <a:spcBef>
                <a:spcPts val="0"/>
              </a:spcBef>
              <a:spcAft>
                <a:spcPts val="0"/>
              </a:spcAft>
              <a:buSzPts val="2100"/>
              <a:buNone/>
              <a:defRPr sz="2800"/>
            </a:lvl8pPr>
            <a:lvl9pPr lvl="8" algn="ctr" rtl="0">
              <a:lnSpc>
                <a:spcPct val="100000"/>
              </a:lnSpc>
              <a:spcBef>
                <a:spcPts val="0"/>
              </a:spcBef>
              <a:spcAft>
                <a:spcPts val="0"/>
              </a:spcAft>
              <a:buSzPts val="2100"/>
              <a:buNone/>
              <a:defRPr sz="2800"/>
            </a:lvl9pPr>
          </a:lstStyle>
          <a:p>
            <a:r>
              <a:rPr lang="en-US"/>
              <a:t>Click to edit Master subtitle style</a:t>
            </a:r>
            <a:endParaRPr/>
          </a:p>
        </p:txBody>
      </p:sp>
    </p:spTree>
    <p:extLst>
      <p:ext uri="{BB962C8B-B14F-4D97-AF65-F5344CB8AC3E}">
        <p14:creationId xmlns:p14="http://schemas.microsoft.com/office/powerpoint/2010/main" val="12960228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Title only 4">
    <p:bg>
      <p:bgPr>
        <a:solidFill>
          <a:schemeClr val="accent5"/>
        </a:solidFill>
        <a:effectLst/>
      </p:bgPr>
    </p:bg>
    <p:spTree>
      <p:nvGrpSpPr>
        <p:cNvPr id="1" name="Shape 177"/>
        <p:cNvGrpSpPr/>
        <p:nvPr/>
      </p:nvGrpSpPr>
      <p:grpSpPr>
        <a:xfrm>
          <a:off x="0" y="0"/>
          <a:ext cx="0" cy="0"/>
          <a:chOff x="0" y="0"/>
          <a:chExt cx="0" cy="0"/>
        </a:xfrm>
      </p:grpSpPr>
      <p:grpSp>
        <p:nvGrpSpPr>
          <p:cNvPr id="178" name="Google Shape;178;p26"/>
          <p:cNvGrpSpPr/>
          <p:nvPr/>
        </p:nvGrpSpPr>
        <p:grpSpPr>
          <a:xfrm>
            <a:off x="-276" y="5"/>
            <a:ext cx="12391555" cy="6970385"/>
            <a:chOff x="4268700" y="314075"/>
            <a:chExt cx="698525" cy="392925"/>
          </a:xfrm>
        </p:grpSpPr>
        <p:sp>
          <p:nvSpPr>
            <p:cNvPr id="179" name="Google Shape;179;p26"/>
            <p:cNvSpPr/>
            <p:nvPr/>
          </p:nvSpPr>
          <p:spPr>
            <a:xfrm>
              <a:off x="4628325" y="385425"/>
              <a:ext cx="338900" cy="321575"/>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26"/>
            <p:cNvSpPr/>
            <p:nvPr/>
          </p:nvSpPr>
          <p:spPr>
            <a:xfrm>
              <a:off x="4268700" y="314075"/>
              <a:ext cx="223900" cy="212450"/>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81" name="Google Shape;181;p26"/>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Tree>
    <p:extLst>
      <p:ext uri="{BB962C8B-B14F-4D97-AF65-F5344CB8AC3E}">
        <p14:creationId xmlns:p14="http://schemas.microsoft.com/office/powerpoint/2010/main" val="369591522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bg>
      <p:bgPr>
        <a:solidFill>
          <a:schemeClr val="accent5"/>
        </a:solidFill>
        <a:effectLst/>
      </p:bgPr>
    </p:bg>
    <p:spTree>
      <p:nvGrpSpPr>
        <p:cNvPr id="1" name="Shape 182"/>
        <p:cNvGrpSpPr/>
        <p:nvPr/>
      </p:nvGrpSpPr>
      <p:grpSpPr>
        <a:xfrm>
          <a:off x="0" y="0"/>
          <a:ext cx="0" cy="0"/>
          <a:chOff x="0" y="0"/>
          <a:chExt cx="0" cy="0"/>
        </a:xfrm>
      </p:grpSpPr>
      <p:grpSp>
        <p:nvGrpSpPr>
          <p:cNvPr id="183" name="Google Shape;183;p27"/>
          <p:cNvGrpSpPr/>
          <p:nvPr/>
        </p:nvGrpSpPr>
        <p:grpSpPr>
          <a:xfrm rot="2827612">
            <a:off x="778314" y="4940221"/>
            <a:ext cx="1310327" cy="2525959"/>
            <a:chOff x="4352200" y="3093100"/>
            <a:chExt cx="652075" cy="1257025"/>
          </a:xfrm>
        </p:grpSpPr>
        <p:sp>
          <p:nvSpPr>
            <p:cNvPr id="184" name="Google Shape;184;p27"/>
            <p:cNvSpPr/>
            <p:nvPr/>
          </p:nvSpPr>
          <p:spPr>
            <a:xfrm>
              <a:off x="4452000" y="3093100"/>
              <a:ext cx="552275" cy="844150"/>
            </a:xfrm>
            <a:custGeom>
              <a:avLst/>
              <a:gdLst/>
              <a:ahLst/>
              <a:cxnLst/>
              <a:rect l="l" t="t" r="r" b="b"/>
              <a:pathLst>
                <a:path w="22091" h="33766" extrusionOk="0">
                  <a:moveTo>
                    <a:pt x="2353" y="0"/>
                  </a:moveTo>
                  <a:cubicBezTo>
                    <a:pt x="2022" y="0"/>
                    <a:pt x="1816" y="111"/>
                    <a:pt x="1792" y="125"/>
                  </a:cubicBezTo>
                  <a:lnTo>
                    <a:pt x="1792" y="125"/>
                  </a:lnTo>
                  <a:cubicBezTo>
                    <a:pt x="1532" y="233"/>
                    <a:pt x="0" y="1052"/>
                    <a:pt x="1676" y="4953"/>
                  </a:cubicBezTo>
                  <a:cubicBezTo>
                    <a:pt x="3499" y="9197"/>
                    <a:pt x="4815" y="11327"/>
                    <a:pt x="4815" y="11327"/>
                  </a:cubicBezTo>
                  <a:cubicBezTo>
                    <a:pt x="4815" y="11327"/>
                    <a:pt x="5124" y="12304"/>
                    <a:pt x="4311" y="12399"/>
                  </a:cubicBezTo>
                  <a:cubicBezTo>
                    <a:pt x="4208" y="12411"/>
                    <a:pt x="4091" y="12415"/>
                    <a:pt x="3964" y="12415"/>
                  </a:cubicBezTo>
                  <a:cubicBezTo>
                    <a:pt x="3678" y="12415"/>
                    <a:pt x="3341" y="12394"/>
                    <a:pt x="3003" y="12394"/>
                  </a:cubicBezTo>
                  <a:cubicBezTo>
                    <a:pt x="2293" y="12394"/>
                    <a:pt x="1578" y="12486"/>
                    <a:pt x="1328" y="13053"/>
                  </a:cubicBezTo>
                  <a:cubicBezTo>
                    <a:pt x="890" y="14047"/>
                    <a:pt x="1566" y="15057"/>
                    <a:pt x="3010" y="15999"/>
                  </a:cubicBezTo>
                  <a:cubicBezTo>
                    <a:pt x="4454" y="16941"/>
                    <a:pt x="7541" y="19121"/>
                    <a:pt x="7820" y="19319"/>
                  </a:cubicBezTo>
                  <a:cubicBezTo>
                    <a:pt x="8093" y="19514"/>
                    <a:pt x="8350" y="19976"/>
                    <a:pt x="7807" y="20129"/>
                  </a:cubicBezTo>
                  <a:cubicBezTo>
                    <a:pt x="7264" y="20283"/>
                    <a:pt x="3262" y="20434"/>
                    <a:pt x="3448" y="22329"/>
                  </a:cubicBezTo>
                  <a:cubicBezTo>
                    <a:pt x="3633" y="24224"/>
                    <a:pt x="8087" y="26186"/>
                    <a:pt x="8570" y="26411"/>
                  </a:cubicBezTo>
                  <a:cubicBezTo>
                    <a:pt x="9053" y="26635"/>
                    <a:pt x="9157" y="26853"/>
                    <a:pt x="9099" y="27122"/>
                  </a:cubicBezTo>
                  <a:cubicBezTo>
                    <a:pt x="9040" y="27391"/>
                    <a:pt x="7691" y="27315"/>
                    <a:pt x="6554" y="27405"/>
                  </a:cubicBezTo>
                  <a:cubicBezTo>
                    <a:pt x="5418" y="27494"/>
                    <a:pt x="4116" y="27798"/>
                    <a:pt x="4314" y="28882"/>
                  </a:cubicBezTo>
                  <a:cubicBezTo>
                    <a:pt x="4513" y="29966"/>
                    <a:pt x="7068" y="32385"/>
                    <a:pt x="13590" y="33464"/>
                  </a:cubicBezTo>
                  <a:lnTo>
                    <a:pt x="16644" y="33765"/>
                  </a:lnTo>
                  <a:lnTo>
                    <a:pt x="18482" y="31290"/>
                  </a:lnTo>
                  <a:cubicBezTo>
                    <a:pt x="22090" y="25752"/>
                    <a:pt x="22032" y="22234"/>
                    <a:pt x="21366" y="21355"/>
                  </a:cubicBezTo>
                  <a:cubicBezTo>
                    <a:pt x="21154" y="21075"/>
                    <a:pt x="20897" y="20961"/>
                    <a:pt x="20619" y="20961"/>
                  </a:cubicBezTo>
                  <a:cubicBezTo>
                    <a:pt x="20025" y="20961"/>
                    <a:pt x="19332" y="21480"/>
                    <a:pt x="18765" y="22009"/>
                  </a:cubicBezTo>
                  <a:cubicBezTo>
                    <a:pt x="17981" y="22739"/>
                    <a:pt x="17179" y="23707"/>
                    <a:pt x="16888" y="23707"/>
                  </a:cubicBezTo>
                  <a:cubicBezTo>
                    <a:pt x="16869" y="23707"/>
                    <a:pt x="16852" y="23703"/>
                    <a:pt x="16838" y="23694"/>
                  </a:cubicBezTo>
                  <a:cubicBezTo>
                    <a:pt x="16599" y="23556"/>
                    <a:pt x="16509" y="23332"/>
                    <a:pt x="16670" y="22824"/>
                  </a:cubicBezTo>
                  <a:cubicBezTo>
                    <a:pt x="16831" y="22317"/>
                    <a:pt x="18391" y="17707"/>
                    <a:pt x="17119" y="16290"/>
                  </a:cubicBezTo>
                  <a:cubicBezTo>
                    <a:pt x="16868" y="16011"/>
                    <a:pt x="16557" y="15898"/>
                    <a:pt x="16217" y="15898"/>
                  </a:cubicBezTo>
                  <a:cubicBezTo>
                    <a:pt x="14828" y="15898"/>
                    <a:pt x="12938" y="17782"/>
                    <a:pt x="12553" y="18020"/>
                  </a:cubicBezTo>
                  <a:cubicBezTo>
                    <a:pt x="12451" y="18083"/>
                    <a:pt x="12362" y="18110"/>
                    <a:pt x="12287" y="18110"/>
                  </a:cubicBezTo>
                  <a:cubicBezTo>
                    <a:pt x="12011" y="18110"/>
                    <a:pt x="11914" y="17744"/>
                    <a:pt x="11946" y="17482"/>
                  </a:cubicBezTo>
                  <a:cubicBezTo>
                    <a:pt x="11988" y="17142"/>
                    <a:pt x="12466" y="13393"/>
                    <a:pt x="12746" y="11692"/>
                  </a:cubicBezTo>
                  <a:cubicBezTo>
                    <a:pt x="13026" y="9991"/>
                    <a:pt x="12738" y="8810"/>
                    <a:pt x="11710" y="8463"/>
                  </a:cubicBezTo>
                  <a:cubicBezTo>
                    <a:pt x="11615" y="8431"/>
                    <a:pt x="11521" y="8416"/>
                    <a:pt x="11428" y="8416"/>
                  </a:cubicBezTo>
                  <a:cubicBezTo>
                    <a:pt x="10551" y="8416"/>
                    <a:pt x="9772" y="9737"/>
                    <a:pt x="9212" y="10221"/>
                  </a:cubicBezTo>
                  <a:cubicBezTo>
                    <a:pt x="9070" y="10345"/>
                    <a:pt x="8932" y="10392"/>
                    <a:pt x="8805" y="10392"/>
                  </a:cubicBezTo>
                  <a:cubicBezTo>
                    <a:pt x="8384" y="10392"/>
                    <a:pt x="8081" y="9868"/>
                    <a:pt x="8081" y="9868"/>
                  </a:cubicBezTo>
                  <a:cubicBezTo>
                    <a:pt x="8081" y="9868"/>
                    <a:pt x="7400" y="7459"/>
                    <a:pt x="5501" y="3248"/>
                  </a:cubicBezTo>
                  <a:cubicBezTo>
                    <a:pt x="4249" y="473"/>
                    <a:pt x="3035" y="0"/>
                    <a:pt x="2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27"/>
            <p:cNvSpPr/>
            <p:nvPr/>
          </p:nvSpPr>
          <p:spPr>
            <a:xfrm>
              <a:off x="4538350" y="3191000"/>
              <a:ext cx="334075" cy="764525"/>
            </a:xfrm>
            <a:custGeom>
              <a:avLst/>
              <a:gdLst/>
              <a:ahLst/>
              <a:cxnLst/>
              <a:rect l="l" t="t" r="r" b="b"/>
              <a:pathLst>
                <a:path w="13363" h="30581" extrusionOk="0">
                  <a:moveTo>
                    <a:pt x="0" y="0"/>
                  </a:moveTo>
                  <a:cubicBezTo>
                    <a:pt x="0" y="0"/>
                    <a:pt x="11" y="32"/>
                    <a:pt x="35" y="91"/>
                  </a:cubicBezTo>
                  <a:cubicBezTo>
                    <a:pt x="62" y="153"/>
                    <a:pt x="100" y="239"/>
                    <a:pt x="148" y="352"/>
                  </a:cubicBezTo>
                  <a:cubicBezTo>
                    <a:pt x="250" y="584"/>
                    <a:pt x="398" y="920"/>
                    <a:pt x="588" y="1352"/>
                  </a:cubicBezTo>
                  <a:cubicBezTo>
                    <a:pt x="973" y="2223"/>
                    <a:pt x="1527" y="3478"/>
                    <a:pt x="2211" y="5027"/>
                  </a:cubicBezTo>
                  <a:cubicBezTo>
                    <a:pt x="3578" y="8132"/>
                    <a:pt x="5442" y="12431"/>
                    <a:pt x="7497" y="17182"/>
                  </a:cubicBezTo>
                  <a:cubicBezTo>
                    <a:pt x="9552" y="21934"/>
                    <a:pt x="11918" y="27482"/>
                    <a:pt x="13301" y="30580"/>
                  </a:cubicBezTo>
                  <a:lnTo>
                    <a:pt x="13363" y="30553"/>
                  </a:lnTo>
                  <a:cubicBezTo>
                    <a:pt x="11995" y="27448"/>
                    <a:pt x="9640" y="21897"/>
                    <a:pt x="7584" y="17144"/>
                  </a:cubicBezTo>
                  <a:cubicBezTo>
                    <a:pt x="5530" y="12394"/>
                    <a:pt x="3655" y="8098"/>
                    <a:pt x="2272" y="5000"/>
                  </a:cubicBezTo>
                  <a:cubicBezTo>
                    <a:pt x="1581" y="3450"/>
                    <a:pt x="1017" y="2199"/>
                    <a:pt x="622" y="1336"/>
                  </a:cubicBezTo>
                  <a:cubicBezTo>
                    <a:pt x="425" y="908"/>
                    <a:pt x="271" y="575"/>
                    <a:pt x="165" y="344"/>
                  </a:cubicBezTo>
                  <a:cubicBezTo>
                    <a:pt x="113" y="233"/>
                    <a:pt x="73" y="148"/>
                    <a:pt x="44" y="87"/>
                  </a:cubicBezTo>
                  <a:cubicBezTo>
                    <a:pt x="16" y="29"/>
                    <a:pt x="0" y="0"/>
                    <a:pt x="0"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27"/>
            <p:cNvSpPr/>
            <p:nvPr/>
          </p:nvSpPr>
          <p:spPr>
            <a:xfrm>
              <a:off x="4617875" y="3653500"/>
              <a:ext cx="130950" cy="22875"/>
            </a:xfrm>
            <a:custGeom>
              <a:avLst/>
              <a:gdLst/>
              <a:ahLst/>
              <a:cxnLst/>
              <a:rect l="l" t="t" r="r" b="b"/>
              <a:pathLst>
                <a:path w="5238" h="915" extrusionOk="0">
                  <a:moveTo>
                    <a:pt x="16" y="1"/>
                  </a:moveTo>
                  <a:cubicBezTo>
                    <a:pt x="7" y="1"/>
                    <a:pt x="2" y="1"/>
                    <a:pt x="2" y="3"/>
                  </a:cubicBezTo>
                  <a:cubicBezTo>
                    <a:pt x="1" y="10"/>
                    <a:pt x="72" y="28"/>
                    <a:pt x="204" y="57"/>
                  </a:cubicBezTo>
                  <a:cubicBezTo>
                    <a:pt x="356" y="88"/>
                    <a:pt x="542" y="125"/>
                    <a:pt x="762" y="170"/>
                  </a:cubicBezTo>
                  <a:cubicBezTo>
                    <a:pt x="1235" y="260"/>
                    <a:pt x="1889" y="379"/>
                    <a:pt x="2611" y="505"/>
                  </a:cubicBezTo>
                  <a:cubicBezTo>
                    <a:pt x="3334" y="631"/>
                    <a:pt x="3989" y="739"/>
                    <a:pt x="4464" y="812"/>
                  </a:cubicBezTo>
                  <a:cubicBezTo>
                    <a:pt x="4686" y="845"/>
                    <a:pt x="4875" y="872"/>
                    <a:pt x="5028" y="895"/>
                  </a:cubicBezTo>
                  <a:cubicBezTo>
                    <a:pt x="5127" y="908"/>
                    <a:pt x="5194" y="915"/>
                    <a:pt x="5222" y="915"/>
                  </a:cubicBezTo>
                  <a:cubicBezTo>
                    <a:pt x="5232" y="915"/>
                    <a:pt x="5237" y="914"/>
                    <a:pt x="5237" y="913"/>
                  </a:cubicBezTo>
                  <a:cubicBezTo>
                    <a:pt x="5238" y="906"/>
                    <a:pt x="5165" y="887"/>
                    <a:pt x="5034" y="859"/>
                  </a:cubicBezTo>
                  <a:cubicBezTo>
                    <a:pt x="4883" y="828"/>
                    <a:pt x="4696" y="790"/>
                    <a:pt x="4476" y="746"/>
                  </a:cubicBezTo>
                  <a:cubicBezTo>
                    <a:pt x="4003" y="655"/>
                    <a:pt x="3350" y="536"/>
                    <a:pt x="2627" y="411"/>
                  </a:cubicBezTo>
                  <a:cubicBezTo>
                    <a:pt x="1904" y="285"/>
                    <a:pt x="1249" y="177"/>
                    <a:pt x="774" y="103"/>
                  </a:cubicBezTo>
                  <a:cubicBezTo>
                    <a:pt x="552" y="71"/>
                    <a:pt x="364" y="43"/>
                    <a:pt x="210" y="20"/>
                  </a:cubicBezTo>
                  <a:cubicBezTo>
                    <a:pt x="111" y="7"/>
                    <a:pt x="44" y="1"/>
                    <a:pt x="16"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27"/>
            <p:cNvSpPr/>
            <p:nvPr/>
          </p:nvSpPr>
          <p:spPr>
            <a:xfrm>
              <a:off x="4659400" y="3825625"/>
              <a:ext cx="168100" cy="27650"/>
            </a:xfrm>
            <a:custGeom>
              <a:avLst/>
              <a:gdLst/>
              <a:ahLst/>
              <a:cxnLst/>
              <a:rect l="l" t="t" r="r" b="b"/>
              <a:pathLst>
                <a:path w="6724" h="1106" extrusionOk="0">
                  <a:moveTo>
                    <a:pt x="15" y="1"/>
                  </a:moveTo>
                  <a:cubicBezTo>
                    <a:pt x="7" y="1"/>
                    <a:pt x="3" y="1"/>
                    <a:pt x="2" y="3"/>
                  </a:cubicBezTo>
                  <a:cubicBezTo>
                    <a:pt x="1" y="9"/>
                    <a:pt x="94" y="30"/>
                    <a:pt x="263" y="65"/>
                  </a:cubicBezTo>
                  <a:cubicBezTo>
                    <a:pt x="450" y="99"/>
                    <a:pt x="691" y="144"/>
                    <a:pt x="981" y="197"/>
                  </a:cubicBezTo>
                  <a:cubicBezTo>
                    <a:pt x="1587" y="305"/>
                    <a:pt x="2427" y="448"/>
                    <a:pt x="3354" y="601"/>
                  </a:cubicBezTo>
                  <a:cubicBezTo>
                    <a:pt x="4282" y="753"/>
                    <a:pt x="5123" y="884"/>
                    <a:pt x="5733" y="976"/>
                  </a:cubicBezTo>
                  <a:cubicBezTo>
                    <a:pt x="6024" y="1017"/>
                    <a:pt x="6267" y="1052"/>
                    <a:pt x="6456" y="1079"/>
                  </a:cubicBezTo>
                  <a:cubicBezTo>
                    <a:pt x="6590" y="1096"/>
                    <a:pt x="6677" y="1106"/>
                    <a:pt x="6709" y="1106"/>
                  </a:cubicBezTo>
                  <a:cubicBezTo>
                    <a:pt x="6718" y="1106"/>
                    <a:pt x="6723" y="1105"/>
                    <a:pt x="6723" y="1104"/>
                  </a:cubicBezTo>
                  <a:cubicBezTo>
                    <a:pt x="6724" y="1097"/>
                    <a:pt x="6631" y="1076"/>
                    <a:pt x="6462" y="1042"/>
                  </a:cubicBezTo>
                  <a:cubicBezTo>
                    <a:pt x="6275" y="1007"/>
                    <a:pt x="6033" y="963"/>
                    <a:pt x="5744" y="909"/>
                  </a:cubicBezTo>
                  <a:cubicBezTo>
                    <a:pt x="5137" y="801"/>
                    <a:pt x="4298" y="658"/>
                    <a:pt x="3370" y="506"/>
                  </a:cubicBezTo>
                  <a:cubicBezTo>
                    <a:pt x="2442" y="354"/>
                    <a:pt x="1601" y="222"/>
                    <a:pt x="992" y="131"/>
                  </a:cubicBezTo>
                  <a:cubicBezTo>
                    <a:pt x="700" y="89"/>
                    <a:pt x="457" y="55"/>
                    <a:pt x="270" y="28"/>
                  </a:cubicBezTo>
                  <a:cubicBezTo>
                    <a:pt x="134" y="10"/>
                    <a:pt x="46" y="1"/>
                    <a:pt x="15" y="1"/>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27"/>
            <p:cNvSpPr/>
            <p:nvPr/>
          </p:nvSpPr>
          <p:spPr>
            <a:xfrm>
              <a:off x="4352200" y="3695600"/>
              <a:ext cx="572525" cy="604950"/>
            </a:xfrm>
            <a:custGeom>
              <a:avLst/>
              <a:gdLst/>
              <a:ahLst/>
              <a:cxnLst/>
              <a:rect l="l" t="t" r="r" b="b"/>
              <a:pathLst>
                <a:path w="22901" h="24198" extrusionOk="0">
                  <a:moveTo>
                    <a:pt x="2504" y="1"/>
                  </a:moveTo>
                  <a:cubicBezTo>
                    <a:pt x="2386" y="1"/>
                    <a:pt x="2268" y="8"/>
                    <a:pt x="2150" y="22"/>
                  </a:cubicBezTo>
                  <a:cubicBezTo>
                    <a:pt x="1121" y="150"/>
                    <a:pt x="152" y="975"/>
                    <a:pt x="77" y="2021"/>
                  </a:cubicBezTo>
                  <a:cubicBezTo>
                    <a:pt x="1" y="3070"/>
                    <a:pt x="771" y="3979"/>
                    <a:pt x="1554" y="4674"/>
                  </a:cubicBezTo>
                  <a:cubicBezTo>
                    <a:pt x="2717" y="5706"/>
                    <a:pt x="4027" y="6566"/>
                    <a:pt x="5430" y="7221"/>
                  </a:cubicBezTo>
                  <a:cubicBezTo>
                    <a:pt x="5683" y="7339"/>
                    <a:pt x="5957" y="7467"/>
                    <a:pt x="6091" y="7715"/>
                  </a:cubicBezTo>
                  <a:cubicBezTo>
                    <a:pt x="6331" y="8160"/>
                    <a:pt x="5968" y="8712"/>
                    <a:pt x="5529" y="8953"/>
                  </a:cubicBezTo>
                  <a:cubicBezTo>
                    <a:pt x="5031" y="9226"/>
                    <a:pt x="4447" y="9276"/>
                    <a:pt x="3905" y="9442"/>
                  </a:cubicBezTo>
                  <a:cubicBezTo>
                    <a:pt x="3363" y="9608"/>
                    <a:pt x="2807" y="9962"/>
                    <a:pt x="2693" y="10524"/>
                  </a:cubicBezTo>
                  <a:cubicBezTo>
                    <a:pt x="2534" y="11302"/>
                    <a:pt x="3280" y="11954"/>
                    <a:pt x="3969" y="12343"/>
                  </a:cubicBezTo>
                  <a:cubicBezTo>
                    <a:pt x="5347" y="13124"/>
                    <a:pt x="6858" y="13663"/>
                    <a:pt x="8413" y="13932"/>
                  </a:cubicBezTo>
                  <a:cubicBezTo>
                    <a:pt x="8970" y="14028"/>
                    <a:pt x="9550" y="14096"/>
                    <a:pt x="10039" y="14386"/>
                  </a:cubicBezTo>
                  <a:cubicBezTo>
                    <a:pt x="10527" y="14676"/>
                    <a:pt x="10898" y="15269"/>
                    <a:pt x="10734" y="15816"/>
                  </a:cubicBezTo>
                  <a:cubicBezTo>
                    <a:pt x="10572" y="16361"/>
                    <a:pt x="9953" y="16640"/>
                    <a:pt x="9388" y="16640"/>
                  </a:cubicBezTo>
                  <a:cubicBezTo>
                    <a:pt x="9385" y="16640"/>
                    <a:pt x="9383" y="16640"/>
                    <a:pt x="9380" y="16640"/>
                  </a:cubicBezTo>
                  <a:cubicBezTo>
                    <a:pt x="8814" y="16639"/>
                    <a:pt x="8270" y="16430"/>
                    <a:pt x="7712" y="16329"/>
                  </a:cubicBezTo>
                  <a:cubicBezTo>
                    <a:pt x="7515" y="16293"/>
                    <a:pt x="7310" y="16274"/>
                    <a:pt x="7104" y="16274"/>
                  </a:cubicBezTo>
                  <a:cubicBezTo>
                    <a:pt x="6224" y="16274"/>
                    <a:pt x="5331" y="16616"/>
                    <a:pt x="4949" y="17392"/>
                  </a:cubicBezTo>
                  <a:cubicBezTo>
                    <a:pt x="4639" y="18023"/>
                    <a:pt x="4743" y="18802"/>
                    <a:pt x="5071" y="19425"/>
                  </a:cubicBezTo>
                  <a:cubicBezTo>
                    <a:pt x="5400" y="20049"/>
                    <a:pt x="5925" y="20541"/>
                    <a:pt x="6468" y="20985"/>
                  </a:cubicBezTo>
                  <a:cubicBezTo>
                    <a:pt x="8368" y="22536"/>
                    <a:pt x="10641" y="23649"/>
                    <a:pt x="13049" y="24022"/>
                  </a:cubicBezTo>
                  <a:cubicBezTo>
                    <a:pt x="13772" y="24134"/>
                    <a:pt x="14470" y="24197"/>
                    <a:pt x="15151" y="24197"/>
                  </a:cubicBezTo>
                  <a:cubicBezTo>
                    <a:pt x="16737" y="24197"/>
                    <a:pt x="18226" y="23855"/>
                    <a:pt x="19696" y="22992"/>
                  </a:cubicBezTo>
                  <a:cubicBezTo>
                    <a:pt x="22901" y="19758"/>
                    <a:pt x="22867" y="14845"/>
                    <a:pt x="21941" y="10591"/>
                  </a:cubicBezTo>
                  <a:cubicBezTo>
                    <a:pt x="21787" y="9881"/>
                    <a:pt x="21728" y="9113"/>
                    <a:pt x="21274" y="8548"/>
                  </a:cubicBezTo>
                  <a:cubicBezTo>
                    <a:pt x="20970" y="8170"/>
                    <a:pt x="20479" y="7918"/>
                    <a:pt x="20012" y="7918"/>
                  </a:cubicBezTo>
                  <a:cubicBezTo>
                    <a:pt x="19782" y="7918"/>
                    <a:pt x="19558" y="7979"/>
                    <a:pt x="19364" y="8117"/>
                  </a:cubicBezTo>
                  <a:cubicBezTo>
                    <a:pt x="18879" y="8464"/>
                    <a:pt x="18760" y="9123"/>
                    <a:pt x="18557" y="9688"/>
                  </a:cubicBezTo>
                  <a:cubicBezTo>
                    <a:pt x="18285" y="10439"/>
                    <a:pt x="17800" y="11108"/>
                    <a:pt x="17173" y="11593"/>
                  </a:cubicBezTo>
                  <a:cubicBezTo>
                    <a:pt x="16852" y="11841"/>
                    <a:pt x="16455" y="12046"/>
                    <a:pt x="16062" y="12046"/>
                  </a:cubicBezTo>
                  <a:cubicBezTo>
                    <a:pt x="15950" y="12046"/>
                    <a:pt x="15839" y="12030"/>
                    <a:pt x="15730" y="11993"/>
                  </a:cubicBezTo>
                  <a:cubicBezTo>
                    <a:pt x="15052" y="11765"/>
                    <a:pt x="14824" y="10927"/>
                    <a:pt x="14699" y="10215"/>
                  </a:cubicBezTo>
                  <a:cubicBezTo>
                    <a:pt x="14466" y="8890"/>
                    <a:pt x="14233" y="7564"/>
                    <a:pt x="14000" y="6238"/>
                  </a:cubicBezTo>
                  <a:cubicBezTo>
                    <a:pt x="13875" y="5527"/>
                    <a:pt x="13745" y="4801"/>
                    <a:pt x="13401" y="4167"/>
                  </a:cubicBezTo>
                  <a:cubicBezTo>
                    <a:pt x="13058" y="3533"/>
                    <a:pt x="12455" y="2995"/>
                    <a:pt x="11745" y="2929"/>
                  </a:cubicBezTo>
                  <a:cubicBezTo>
                    <a:pt x="11705" y="2925"/>
                    <a:pt x="11665" y="2923"/>
                    <a:pt x="11626" y="2923"/>
                  </a:cubicBezTo>
                  <a:cubicBezTo>
                    <a:pt x="10951" y="2923"/>
                    <a:pt x="10268" y="3445"/>
                    <a:pt x="10253" y="4126"/>
                  </a:cubicBezTo>
                  <a:cubicBezTo>
                    <a:pt x="10246" y="4426"/>
                    <a:pt x="10360" y="4716"/>
                    <a:pt x="10394" y="5015"/>
                  </a:cubicBezTo>
                  <a:cubicBezTo>
                    <a:pt x="10428" y="5314"/>
                    <a:pt x="10350" y="5665"/>
                    <a:pt x="10085" y="5798"/>
                  </a:cubicBezTo>
                  <a:cubicBezTo>
                    <a:pt x="10012" y="5835"/>
                    <a:pt x="9935" y="5851"/>
                    <a:pt x="9857" y="5851"/>
                  </a:cubicBezTo>
                  <a:cubicBezTo>
                    <a:pt x="9648" y="5851"/>
                    <a:pt x="9428" y="5737"/>
                    <a:pt x="9246" y="5614"/>
                  </a:cubicBezTo>
                  <a:cubicBezTo>
                    <a:pt x="8381" y="5031"/>
                    <a:pt x="7715" y="4197"/>
                    <a:pt x="7083" y="3362"/>
                  </a:cubicBezTo>
                  <a:cubicBezTo>
                    <a:pt x="6450" y="2528"/>
                    <a:pt x="5827" y="1669"/>
                    <a:pt x="5020" y="1008"/>
                  </a:cubicBezTo>
                  <a:cubicBezTo>
                    <a:pt x="4304" y="422"/>
                    <a:pt x="3412" y="1"/>
                    <a:pt x="2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27"/>
            <p:cNvSpPr/>
            <p:nvPr/>
          </p:nvSpPr>
          <p:spPr>
            <a:xfrm>
              <a:off x="4375300" y="3717075"/>
              <a:ext cx="485175" cy="633050"/>
            </a:xfrm>
            <a:custGeom>
              <a:avLst/>
              <a:gdLst/>
              <a:ahLst/>
              <a:cxnLst/>
              <a:rect l="l" t="t" r="r" b="b"/>
              <a:pathLst>
                <a:path w="19407" h="25322" extrusionOk="0">
                  <a:moveTo>
                    <a:pt x="2" y="1"/>
                  </a:moveTo>
                  <a:cubicBezTo>
                    <a:pt x="2" y="1"/>
                    <a:pt x="2" y="1"/>
                    <a:pt x="2" y="1"/>
                  </a:cubicBezTo>
                  <a:cubicBezTo>
                    <a:pt x="1" y="2"/>
                    <a:pt x="28" y="21"/>
                    <a:pt x="83" y="56"/>
                  </a:cubicBezTo>
                  <a:cubicBezTo>
                    <a:pt x="144" y="92"/>
                    <a:pt x="225" y="142"/>
                    <a:pt x="328" y="205"/>
                  </a:cubicBezTo>
                  <a:cubicBezTo>
                    <a:pt x="545" y="336"/>
                    <a:pt x="863" y="529"/>
                    <a:pt x="1267" y="787"/>
                  </a:cubicBezTo>
                  <a:cubicBezTo>
                    <a:pt x="2074" y="1304"/>
                    <a:pt x="3220" y="2094"/>
                    <a:pt x="4514" y="3223"/>
                  </a:cubicBezTo>
                  <a:cubicBezTo>
                    <a:pt x="5163" y="3785"/>
                    <a:pt x="5848" y="4431"/>
                    <a:pt x="6571" y="5136"/>
                  </a:cubicBezTo>
                  <a:cubicBezTo>
                    <a:pt x="7293" y="5845"/>
                    <a:pt x="8060" y="6606"/>
                    <a:pt x="8836" y="7436"/>
                  </a:cubicBezTo>
                  <a:cubicBezTo>
                    <a:pt x="9611" y="8267"/>
                    <a:pt x="10401" y="9164"/>
                    <a:pt x="11142" y="10154"/>
                  </a:cubicBezTo>
                  <a:cubicBezTo>
                    <a:pt x="11515" y="10648"/>
                    <a:pt x="11862" y="11172"/>
                    <a:pt x="12218" y="11705"/>
                  </a:cubicBezTo>
                  <a:cubicBezTo>
                    <a:pt x="12570" y="12239"/>
                    <a:pt x="12929" y="12782"/>
                    <a:pt x="13292" y="13330"/>
                  </a:cubicBezTo>
                  <a:cubicBezTo>
                    <a:pt x="14736" y="15529"/>
                    <a:pt x="16044" y="17670"/>
                    <a:pt x="17070" y="19706"/>
                  </a:cubicBezTo>
                  <a:cubicBezTo>
                    <a:pt x="18100" y="21740"/>
                    <a:pt x="18842" y="23664"/>
                    <a:pt x="19316" y="25322"/>
                  </a:cubicBezTo>
                  <a:lnTo>
                    <a:pt x="19406" y="25295"/>
                  </a:lnTo>
                  <a:cubicBezTo>
                    <a:pt x="18942" y="23629"/>
                    <a:pt x="18206" y="21694"/>
                    <a:pt x="17179" y="19651"/>
                  </a:cubicBezTo>
                  <a:cubicBezTo>
                    <a:pt x="16155" y="17606"/>
                    <a:pt x="14848" y="15457"/>
                    <a:pt x="13402" y="13257"/>
                  </a:cubicBezTo>
                  <a:cubicBezTo>
                    <a:pt x="13039" y="12707"/>
                    <a:pt x="12680" y="12165"/>
                    <a:pt x="12327" y="11631"/>
                  </a:cubicBezTo>
                  <a:cubicBezTo>
                    <a:pt x="11972" y="11098"/>
                    <a:pt x="11621" y="10570"/>
                    <a:pt x="11246" y="10075"/>
                  </a:cubicBezTo>
                  <a:cubicBezTo>
                    <a:pt x="10498" y="9080"/>
                    <a:pt x="9705" y="8181"/>
                    <a:pt x="8924" y="7352"/>
                  </a:cubicBezTo>
                  <a:cubicBezTo>
                    <a:pt x="8144" y="6521"/>
                    <a:pt x="7373" y="5762"/>
                    <a:pt x="6647" y="5057"/>
                  </a:cubicBezTo>
                  <a:cubicBezTo>
                    <a:pt x="5920" y="4353"/>
                    <a:pt x="5229" y="3710"/>
                    <a:pt x="4575" y="3151"/>
                  </a:cubicBezTo>
                  <a:cubicBezTo>
                    <a:pt x="3269" y="2026"/>
                    <a:pt x="2110" y="1247"/>
                    <a:pt x="1294" y="744"/>
                  </a:cubicBezTo>
                  <a:cubicBezTo>
                    <a:pt x="885" y="490"/>
                    <a:pt x="562" y="305"/>
                    <a:pt x="341" y="181"/>
                  </a:cubicBezTo>
                  <a:cubicBezTo>
                    <a:pt x="236" y="124"/>
                    <a:pt x="153" y="77"/>
                    <a:pt x="90" y="43"/>
                  </a:cubicBezTo>
                  <a:cubicBezTo>
                    <a:pt x="35" y="15"/>
                    <a:pt x="6" y="1"/>
                    <a:pt x="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190" name="Google Shape;190;p27"/>
          <p:cNvGrpSpPr/>
          <p:nvPr/>
        </p:nvGrpSpPr>
        <p:grpSpPr>
          <a:xfrm flipH="1">
            <a:off x="-16" y="-36004"/>
            <a:ext cx="12192069" cy="6930031"/>
            <a:chOff x="3466800" y="-171049"/>
            <a:chExt cx="1544760" cy="878049"/>
          </a:xfrm>
        </p:grpSpPr>
        <p:sp>
          <p:nvSpPr>
            <p:cNvPr id="191" name="Google Shape;191;p27"/>
            <p:cNvSpPr/>
            <p:nvPr/>
          </p:nvSpPr>
          <p:spPr>
            <a:xfrm>
              <a:off x="4569327" y="-171049"/>
              <a:ext cx="442233" cy="418719"/>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2" name="Google Shape;192;p27"/>
            <p:cNvSpPr/>
            <p:nvPr/>
          </p:nvSpPr>
          <p:spPr>
            <a:xfrm>
              <a:off x="3466800" y="346025"/>
              <a:ext cx="427875" cy="360975"/>
            </a:xfrm>
            <a:custGeom>
              <a:avLst/>
              <a:gdLst/>
              <a:ahLst/>
              <a:cxnLst/>
              <a:rect l="l" t="t" r="r" b="b"/>
              <a:pathLst>
                <a:path w="17115" h="14439" extrusionOk="0">
                  <a:moveTo>
                    <a:pt x="2683" y="0"/>
                  </a:moveTo>
                  <a:cubicBezTo>
                    <a:pt x="1615" y="0"/>
                    <a:pt x="718" y="309"/>
                    <a:pt x="1" y="712"/>
                  </a:cubicBezTo>
                  <a:lnTo>
                    <a:pt x="1" y="14439"/>
                  </a:lnTo>
                  <a:lnTo>
                    <a:pt x="12831" y="14439"/>
                  </a:lnTo>
                  <a:cubicBezTo>
                    <a:pt x="16201" y="11414"/>
                    <a:pt x="17114" y="5460"/>
                    <a:pt x="11771" y="5460"/>
                  </a:cubicBezTo>
                  <a:cubicBezTo>
                    <a:pt x="11745" y="5460"/>
                    <a:pt x="11718" y="5460"/>
                    <a:pt x="11690" y="5461"/>
                  </a:cubicBezTo>
                  <a:cubicBezTo>
                    <a:pt x="11674" y="5461"/>
                    <a:pt x="11658" y="5461"/>
                    <a:pt x="11642" y="5461"/>
                  </a:cubicBezTo>
                  <a:cubicBezTo>
                    <a:pt x="8041" y="5461"/>
                    <a:pt x="7011" y="957"/>
                    <a:pt x="4274" y="219"/>
                  </a:cubicBezTo>
                  <a:cubicBezTo>
                    <a:pt x="3708" y="66"/>
                    <a:pt x="3177" y="0"/>
                    <a:pt x="2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93" name="Google Shape;193;p27"/>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Montserrat"/>
                <a:ea typeface="Montserrat"/>
                <a:cs typeface="Montserrat"/>
                <a:sym typeface="Montserrat"/>
              </a:defRPr>
            </a:lvl2pPr>
            <a:lvl3pPr lvl="2" rtl="0">
              <a:spcBef>
                <a:spcPts val="0"/>
              </a:spcBef>
              <a:spcAft>
                <a:spcPts val="0"/>
              </a:spcAft>
              <a:buSzPts val="2800"/>
              <a:buNone/>
              <a:defRPr>
                <a:latin typeface="Montserrat"/>
                <a:ea typeface="Montserrat"/>
                <a:cs typeface="Montserrat"/>
                <a:sym typeface="Montserrat"/>
              </a:defRPr>
            </a:lvl3pPr>
            <a:lvl4pPr lvl="3" rtl="0">
              <a:spcBef>
                <a:spcPts val="0"/>
              </a:spcBef>
              <a:spcAft>
                <a:spcPts val="0"/>
              </a:spcAft>
              <a:buSzPts val="2800"/>
              <a:buNone/>
              <a:defRPr>
                <a:latin typeface="Montserrat"/>
                <a:ea typeface="Montserrat"/>
                <a:cs typeface="Montserrat"/>
                <a:sym typeface="Montserrat"/>
              </a:defRPr>
            </a:lvl4pPr>
            <a:lvl5pPr lvl="4" rtl="0">
              <a:spcBef>
                <a:spcPts val="0"/>
              </a:spcBef>
              <a:spcAft>
                <a:spcPts val="0"/>
              </a:spcAft>
              <a:buSzPts val="2800"/>
              <a:buNone/>
              <a:defRPr>
                <a:latin typeface="Montserrat"/>
                <a:ea typeface="Montserrat"/>
                <a:cs typeface="Montserrat"/>
                <a:sym typeface="Montserrat"/>
              </a:defRPr>
            </a:lvl5pPr>
            <a:lvl6pPr lvl="5" rtl="0">
              <a:spcBef>
                <a:spcPts val="0"/>
              </a:spcBef>
              <a:spcAft>
                <a:spcPts val="0"/>
              </a:spcAft>
              <a:buSzPts val="2800"/>
              <a:buNone/>
              <a:defRPr>
                <a:latin typeface="Montserrat"/>
                <a:ea typeface="Montserrat"/>
                <a:cs typeface="Montserrat"/>
                <a:sym typeface="Montserrat"/>
              </a:defRPr>
            </a:lvl6pPr>
            <a:lvl7pPr lvl="6" rtl="0">
              <a:spcBef>
                <a:spcPts val="0"/>
              </a:spcBef>
              <a:spcAft>
                <a:spcPts val="0"/>
              </a:spcAft>
              <a:buSzPts val="2800"/>
              <a:buNone/>
              <a:defRPr>
                <a:latin typeface="Montserrat"/>
                <a:ea typeface="Montserrat"/>
                <a:cs typeface="Montserrat"/>
                <a:sym typeface="Montserrat"/>
              </a:defRPr>
            </a:lvl7pPr>
            <a:lvl8pPr lvl="7" rtl="0">
              <a:spcBef>
                <a:spcPts val="0"/>
              </a:spcBef>
              <a:spcAft>
                <a:spcPts val="0"/>
              </a:spcAft>
              <a:buSzPts val="2800"/>
              <a:buNone/>
              <a:defRPr>
                <a:latin typeface="Montserrat"/>
                <a:ea typeface="Montserrat"/>
                <a:cs typeface="Montserrat"/>
                <a:sym typeface="Montserrat"/>
              </a:defRPr>
            </a:lvl8pPr>
            <a:lvl9pPr lvl="8" rtl="0">
              <a:spcBef>
                <a:spcPts val="0"/>
              </a:spcBef>
              <a:spcAft>
                <a:spcPts val="0"/>
              </a:spcAft>
              <a:buSzPts val="2800"/>
              <a:buNone/>
              <a:defRPr>
                <a:latin typeface="Montserrat"/>
                <a:ea typeface="Montserrat"/>
                <a:cs typeface="Montserrat"/>
                <a:sym typeface="Montserrat"/>
              </a:defRPr>
            </a:lvl9pPr>
          </a:lstStyle>
          <a:p>
            <a:r>
              <a:rPr lang="en-US"/>
              <a:t>Click to edit Master title style</a:t>
            </a:r>
            <a:endParaRPr/>
          </a:p>
        </p:txBody>
      </p:sp>
      <p:sp>
        <p:nvSpPr>
          <p:cNvPr id="194" name="Google Shape;194;p27"/>
          <p:cNvSpPr txBox="1">
            <a:spLocks noGrp="1"/>
          </p:cNvSpPr>
          <p:nvPr>
            <p:ph type="subTitle" idx="1"/>
          </p:nvPr>
        </p:nvSpPr>
        <p:spPr>
          <a:xfrm>
            <a:off x="950964" y="4409216"/>
            <a:ext cx="1996000" cy="10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95" name="Google Shape;195;p27"/>
          <p:cNvSpPr txBox="1">
            <a:spLocks noGrp="1"/>
          </p:cNvSpPr>
          <p:nvPr>
            <p:ph type="subTitle" idx="2"/>
          </p:nvPr>
        </p:nvSpPr>
        <p:spPr>
          <a:xfrm>
            <a:off x="3724199" y="4409216"/>
            <a:ext cx="1996000" cy="10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96" name="Google Shape;196;p27"/>
          <p:cNvSpPr txBox="1">
            <a:spLocks noGrp="1"/>
          </p:cNvSpPr>
          <p:nvPr>
            <p:ph type="subTitle" idx="3"/>
          </p:nvPr>
        </p:nvSpPr>
        <p:spPr>
          <a:xfrm>
            <a:off x="6497432" y="4409216"/>
            <a:ext cx="1996000" cy="10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197" name="Google Shape;197;p27"/>
          <p:cNvSpPr txBox="1">
            <a:spLocks noGrp="1"/>
          </p:cNvSpPr>
          <p:nvPr>
            <p:ph type="title" idx="4"/>
          </p:nvPr>
        </p:nvSpPr>
        <p:spPr>
          <a:xfrm>
            <a:off x="1036964" y="4067389"/>
            <a:ext cx="1824000" cy="357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1800"/>
              <a:buNone/>
              <a:defRPr sz="2400" b="0"/>
            </a:lvl1pPr>
            <a:lvl2pPr lvl="1">
              <a:spcBef>
                <a:spcPts val="0"/>
              </a:spcBef>
              <a:spcAft>
                <a:spcPts val="0"/>
              </a:spcAft>
              <a:buClr>
                <a:schemeClr val="lt2"/>
              </a:buClr>
              <a:buSzPts val="2800"/>
              <a:buFont typeface="Impact"/>
              <a:buNone/>
              <a:defRPr>
                <a:solidFill>
                  <a:schemeClr val="lt2"/>
                </a:solidFill>
                <a:latin typeface="Impact"/>
                <a:ea typeface="Impact"/>
                <a:cs typeface="Impact"/>
                <a:sym typeface="Impact"/>
              </a:defRPr>
            </a:lvl2pPr>
            <a:lvl3pPr lvl="2">
              <a:spcBef>
                <a:spcPts val="0"/>
              </a:spcBef>
              <a:spcAft>
                <a:spcPts val="0"/>
              </a:spcAft>
              <a:buClr>
                <a:schemeClr val="lt2"/>
              </a:buClr>
              <a:buSzPts val="2800"/>
              <a:buFont typeface="Impact"/>
              <a:buNone/>
              <a:defRPr>
                <a:solidFill>
                  <a:schemeClr val="lt2"/>
                </a:solidFill>
                <a:latin typeface="Impact"/>
                <a:ea typeface="Impact"/>
                <a:cs typeface="Impact"/>
                <a:sym typeface="Impact"/>
              </a:defRPr>
            </a:lvl3pPr>
            <a:lvl4pPr lvl="3">
              <a:spcBef>
                <a:spcPts val="0"/>
              </a:spcBef>
              <a:spcAft>
                <a:spcPts val="0"/>
              </a:spcAft>
              <a:buClr>
                <a:schemeClr val="lt2"/>
              </a:buClr>
              <a:buSzPts val="2800"/>
              <a:buFont typeface="Impact"/>
              <a:buNone/>
              <a:defRPr>
                <a:solidFill>
                  <a:schemeClr val="lt2"/>
                </a:solidFill>
                <a:latin typeface="Impact"/>
                <a:ea typeface="Impact"/>
                <a:cs typeface="Impact"/>
                <a:sym typeface="Impact"/>
              </a:defRPr>
            </a:lvl4pPr>
            <a:lvl5pPr lvl="4">
              <a:spcBef>
                <a:spcPts val="0"/>
              </a:spcBef>
              <a:spcAft>
                <a:spcPts val="0"/>
              </a:spcAft>
              <a:buClr>
                <a:schemeClr val="lt2"/>
              </a:buClr>
              <a:buSzPts val="2800"/>
              <a:buFont typeface="Impact"/>
              <a:buNone/>
              <a:defRPr>
                <a:solidFill>
                  <a:schemeClr val="lt2"/>
                </a:solidFill>
                <a:latin typeface="Impact"/>
                <a:ea typeface="Impact"/>
                <a:cs typeface="Impact"/>
                <a:sym typeface="Impact"/>
              </a:defRPr>
            </a:lvl5pPr>
            <a:lvl6pPr lvl="5">
              <a:spcBef>
                <a:spcPts val="0"/>
              </a:spcBef>
              <a:spcAft>
                <a:spcPts val="0"/>
              </a:spcAft>
              <a:buClr>
                <a:schemeClr val="lt2"/>
              </a:buClr>
              <a:buSzPts val="2800"/>
              <a:buFont typeface="Impact"/>
              <a:buNone/>
              <a:defRPr>
                <a:solidFill>
                  <a:schemeClr val="lt2"/>
                </a:solidFill>
                <a:latin typeface="Impact"/>
                <a:ea typeface="Impact"/>
                <a:cs typeface="Impact"/>
                <a:sym typeface="Impact"/>
              </a:defRPr>
            </a:lvl6pPr>
            <a:lvl7pPr lvl="6">
              <a:spcBef>
                <a:spcPts val="0"/>
              </a:spcBef>
              <a:spcAft>
                <a:spcPts val="0"/>
              </a:spcAft>
              <a:buClr>
                <a:schemeClr val="lt2"/>
              </a:buClr>
              <a:buSzPts val="2800"/>
              <a:buFont typeface="Impact"/>
              <a:buNone/>
              <a:defRPr>
                <a:solidFill>
                  <a:schemeClr val="lt2"/>
                </a:solidFill>
                <a:latin typeface="Impact"/>
                <a:ea typeface="Impact"/>
                <a:cs typeface="Impact"/>
                <a:sym typeface="Impact"/>
              </a:defRPr>
            </a:lvl7pPr>
            <a:lvl8pPr lvl="7">
              <a:spcBef>
                <a:spcPts val="0"/>
              </a:spcBef>
              <a:spcAft>
                <a:spcPts val="0"/>
              </a:spcAft>
              <a:buClr>
                <a:schemeClr val="lt2"/>
              </a:buClr>
              <a:buSzPts val="2800"/>
              <a:buFont typeface="Impact"/>
              <a:buNone/>
              <a:defRPr>
                <a:solidFill>
                  <a:schemeClr val="lt2"/>
                </a:solidFill>
                <a:latin typeface="Impact"/>
                <a:ea typeface="Impact"/>
                <a:cs typeface="Impact"/>
                <a:sym typeface="Impact"/>
              </a:defRPr>
            </a:lvl8pPr>
            <a:lvl9pPr lvl="8">
              <a:spcBef>
                <a:spcPts val="0"/>
              </a:spcBef>
              <a:spcAft>
                <a:spcPts val="0"/>
              </a:spcAft>
              <a:buClr>
                <a:schemeClr val="lt2"/>
              </a:buClr>
              <a:buSzPts val="2800"/>
              <a:buFont typeface="Impact"/>
              <a:buNone/>
              <a:defRPr>
                <a:solidFill>
                  <a:schemeClr val="lt2"/>
                </a:solidFill>
                <a:latin typeface="Impact"/>
                <a:ea typeface="Impact"/>
                <a:cs typeface="Impact"/>
                <a:sym typeface="Impact"/>
              </a:defRPr>
            </a:lvl9pPr>
          </a:lstStyle>
          <a:p>
            <a:r>
              <a:rPr lang="en-US"/>
              <a:t>Click to edit Master title style</a:t>
            </a:r>
            <a:endParaRPr/>
          </a:p>
        </p:txBody>
      </p:sp>
      <p:sp>
        <p:nvSpPr>
          <p:cNvPr id="198" name="Google Shape;198;p27"/>
          <p:cNvSpPr txBox="1">
            <a:spLocks noGrp="1"/>
          </p:cNvSpPr>
          <p:nvPr>
            <p:ph type="title" idx="5"/>
          </p:nvPr>
        </p:nvSpPr>
        <p:spPr>
          <a:xfrm>
            <a:off x="3810199" y="4067389"/>
            <a:ext cx="1824000" cy="35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1800"/>
              <a:buNone/>
              <a:defRPr sz="2400" b="0"/>
            </a:lvl1pPr>
            <a:lvl2pPr lvl="1"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2pPr>
            <a:lvl3pPr lvl="2"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3pPr>
            <a:lvl4pPr lvl="3"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4pPr>
            <a:lvl5pPr lvl="4"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5pPr>
            <a:lvl6pPr lvl="5"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6pPr>
            <a:lvl7pPr lvl="6"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7pPr>
            <a:lvl8pPr lvl="7"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8pPr>
            <a:lvl9pPr lvl="8"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9pPr>
          </a:lstStyle>
          <a:p>
            <a:r>
              <a:rPr lang="en-US"/>
              <a:t>Click to edit Master title style</a:t>
            </a:r>
            <a:endParaRPr/>
          </a:p>
        </p:txBody>
      </p:sp>
      <p:sp>
        <p:nvSpPr>
          <p:cNvPr id="199" name="Google Shape;199;p27"/>
          <p:cNvSpPr txBox="1">
            <a:spLocks noGrp="1"/>
          </p:cNvSpPr>
          <p:nvPr>
            <p:ph type="title" idx="6"/>
          </p:nvPr>
        </p:nvSpPr>
        <p:spPr>
          <a:xfrm>
            <a:off x="6583432" y="4067389"/>
            <a:ext cx="1824000" cy="35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1800"/>
              <a:buNone/>
              <a:defRPr sz="2400" b="0"/>
            </a:lvl1pPr>
            <a:lvl2pPr lvl="1"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2pPr>
            <a:lvl3pPr lvl="2"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3pPr>
            <a:lvl4pPr lvl="3"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4pPr>
            <a:lvl5pPr lvl="4"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5pPr>
            <a:lvl6pPr lvl="5"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6pPr>
            <a:lvl7pPr lvl="6"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7pPr>
            <a:lvl8pPr lvl="7"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8pPr>
            <a:lvl9pPr lvl="8"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9pPr>
          </a:lstStyle>
          <a:p>
            <a:r>
              <a:rPr lang="en-US"/>
              <a:t>Click to edit Master title style</a:t>
            </a:r>
            <a:endParaRPr/>
          </a:p>
        </p:txBody>
      </p:sp>
      <p:sp>
        <p:nvSpPr>
          <p:cNvPr id="200" name="Google Shape;200;p27"/>
          <p:cNvSpPr txBox="1">
            <a:spLocks noGrp="1"/>
          </p:cNvSpPr>
          <p:nvPr>
            <p:ph type="subTitle" idx="7"/>
          </p:nvPr>
        </p:nvSpPr>
        <p:spPr>
          <a:xfrm>
            <a:off x="9270667" y="4409216"/>
            <a:ext cx="1996000" cy="10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201" name="Google Shape;201;p27"/>
          <p:cNvSpPr txBox="1">
            <a:spLocks noGrp="1"/>
          </p:cNvSpPr>
          <p:nvPr>
            <p:ph type="title" idx="8"/>
          </p:nvPr>
        </p:nvSpPr>
        <p:spPr>
          <a:xfrm>
            <a:off x="9356667" y="4067389"/>
            <a:ext cx="1824000" cy="357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1800"/>
              <a:buNone/>
              <a:defRPr sz="2400" b="0"/>
            </a:lvl1pPr>
            <a:lvl2pPr lvl="1"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2pPr>
            <a:lvl3pPr lvl="2"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3pPr>
            <a:lvl4pPr lvl="3"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4pPr>
            <a:lvl5pPr lvl="4"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5pPr>
            <a:lvl6pPr lvl="5"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6pPr>
            <a:lvl7pPr lvl="6"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7pPr>
            <a:lvl8pPr lvl="7"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8pPr>
            <a:lvl9pPr lvl="8" rtl="0">
              <a:spcBef>
                <a:spcPts val="0"/>
              </a:spcBef>
              <a:spcAft>
                <a:spcPts val="0"/>
              </a:spcAft>
              <a:buClr>
                <a:schemeClr val="lt2"/>
              </a:buClr>
              <a:buSzPts val="2800"/>
              <a:buFont typeface="Impact"/>
              <a:buNone/>
              <a:defRPr>
                <a:solidFill>
                  <a:schemeClr val="lt2"/>
                </a:solidFill>
                <a:latin typeface="Impact"/>
                <a:ea typeface="Impact"/>
                <a:cs typeface="Impact"/>
                <a:sym typeface="Impact"/>
              </a:defRPr>
            </a:lvl9pPr>
          </a:lstStyle>
          <a:p>
            <a:r>
              <a:rPr lang="en-US"/>
              <a:t>Click to edit Master title style</a:t>
            </a:r>
            <a:endParaRPr/>
          </a:p>
        </p:txBody>
      </p:sp>
    </p:spTree>
    <p:extLst>
      <p:ext uri="{BB962C8B-B14F-4D97-AF65-F5344CB8AC3E}">
        <p14:creationId xmlns:p14="http://schemas.microsoft.com/office/powerpoint/2010/main" val="17116966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Numbers and text 1">
    <p:bg>
      <p:bgPr>
        <a:solidFill>
          <a:schemeClr val="accent5"/>
        </a:solidFill>
        <a:effectLst/>
      </p:bgPr>
    </p:bg>
    <p:spTree>
      <p:nvGrpSpPr>
        <p:cNvPr id="1" name="Shape 202"/>
        <p:cNvGrpSpPr/>
        <p:nvPr/>
      </p:nvGrpSpPr>
      <p:grpSpPr>
        <a:xfrm>
          <a:off x="0" y="0"/>
          <a:ext cx="0" cy="0"/>
          <a:chOff x="0" y="0"/>
          <a:chExt cx="0" cy="0"/>
        </a:xfrm>
      </p:grpSpPr>
      <p:sp>
        <p:nvSpPr>
          <p:cNvPr id="203" name="Google Shape;203;p28"/>
          <p:cNvSpPr/>
          <p:nvPr/>
        </p:nvSpPr>
        <p:spPr>
          <a:xfrm>
            <a:off x="1" y="0"/>
            <a:ext cx="3498721" cy="3319800"/>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04" name="Google Shape;204;p28"/>
          <p:cNvSpPr txBox="1">
            <a:spLocks noGrp="1"/>
          </p:cNvSpPr>
          <p:nvPr>
            <p:ph type="title" hasCustomPrompt="1"/>
          </p:nvPr>
        </p:nvSpPr>
        <p:spPr>
          <a:xfrm>
            <a:off x="950967" y="1202484"/>
            <a:ext cx="5460000" cy="61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a:lvl1pPr>
            <a:lvl2pPr lvl="1" algn="ctr" rtl="0">
              <a:spcBef>
                <a:spcPts val="0"/>
              </a:spcBef>
              <a:spcAft>
                <a:spcPts val="0"/>
              </a:spcAft>
              <a:buClr>
                <a:schemeClr val="lt1"/>
              </a:buClr>
              <a:buSzPts val="12000"/>
              <a:buNone/>
              <a:defRPr sz="16000">
                <a:solidFill>
                  <a:schemeClr val="lt1"/>
                </a:solidFill>
              </a:defRPr>
            </a:lvl2pPr>
            <a:lvl3pPr lvl="2" algn="ctr" rtl="0">
              <a:spcBef>
                <a:spcPts val="0"/>
              </a:spcBef>
              <a:spcAft>
                <a:spcPts val="0"/>
              </a:spcAft>
              <a:buClr>
                <a:schemeClr val="lt1"/>
              </a:buClr>
              <a:buSzPts val="12000"/>
              <a:buNone/>
              <a:defRPr sz="16000">
                <a:solidFill>
                  <a:schemeClr val="lt1"/>
                </a:solidFill>
              </a:defRPr>
            </a:lvl3pPr>
            <a:lvl4pPr lvl="3" algn="ctr" rtl="0">
              <a:spcBef>
                <a:spcPts val="0"/>
              </a:spcBef>
              <a:spcAft>
                <a:spcPts val="0"/>
              </a:spcAft>
              <a:buClr>
                <a:schemeClr val="lt1"/>
              </a:buClr>
              <a:buSzPts val="12000"/>
              <a:buNone/>
              <a:defRPr sz="16000">
                <a:solidFill>
                  <a:schemeClr val="lt1"/>
                </a:solidFill>
              </a:defRPr>
            </a:lvl4pPr>
            <a:lvl5pPr lvl="4" algn="ctr" rtl="0">
              <a:spcBef>
                <a:spcPts val="0"/>
              </a:spcBef>
              <a:spcAft>
                <a:spcPts val="0"/>
              </a:spcAft>
              <a:buClr>
                <a:schemeClr val="lt1"/>
              </a:buClr>
              <a:buSzPts val="12000"/>
              <a:buNone/>
              <a:defRPr sz="16000">
                <a:solidFill>
                  <a:schemeClr val="lt1"/>
                </a:solidFill>
              </a:defRPr>
            </a:lvl5pPr>
            <a:lvl6pPr lvl="5" algn="ctr" rtl="0">
              <a:spcBef>
                <a:spcPts val="0"/>
              </a:spcBef>
              <a:spcAft>
                <a:spcPts val="0"/>
              </a:spcAft>
              <a:buClr>
                <a:schemeClr val="lt1"/>
              </a:buClr>
              <a:buSzPts val="12000"/>
              <a:buNone/>
              <a:defRPr sz="16000">
                <a:solidFill>
                  <a:schemeClr val="lt1"/>
                </a:solidFill>
              </a:defRPr>
            </a:lvl6pPr>
            <a:lvl7pPr lvl="6" algn="ctr" rtl="0">
              <a:spcBef>
                <a:spcPts val="0"/>
              </a:spcBef>
              <a:spcAft>
                <a:spcPts val="0"/>
              </a:spcAft>
              <a:buClr>
                <a:schemeClr val="lt1"/>
              </a:buClr>
              <a:buSzPts val="12000"/>
              <a:buNone/>
              <a:defRPr sz="16000">
                <a:solidFill>
                  <a:schemeClr val="lt1"/>
                </a:solidFill>
              </a:defRPr>
            </a:lvl7pPr>
            <a:lvl8pPr lvl="7" algn="ctr" rtl="0">
              <a:spcBef>
                <a:spcPts val="0"/>
              </a:spcBef>
              <a:spcAft>
                <a:spcPts val="0"/>
              </a:spcAft>
              <a:buClr>
                <a:schemeClr val="lt1"/>
              </a:buClr>
              <a:buSzPts val="12000"/>
              <a:buNone/>
              <a:defRPr sz="16000">
                <a:solidFill>
                  <a:schemeClr val="lt1"/>
                </a:solidFill>
              </a:defRPr>
            </a:lvl8pPr>
            <a:lvl9pPr lvl="8" algn="ctr" rtl="0">
              <a:spcBef>
                <a:spcPts val="0"/>
              </a:spcBef>
              <a:spcAft>
                <a:spcPts val="0"/>
              </a:spcAft>
              <a:buClr>
                <a:schemeClr val="lt1"/>
              </a:buClr>
              <a:buSzPts val="12000"/>
              <a:buNone/>
              <a:defRPr sz="16000">
                <a:solidFill>
                  <a:schemeClr val="lt1"/>
                </a:solidFill>
              </a:defRPr>
            </a:lvl9pPr>
          </a:lstStyle>
          <a:p>
            <a:r>
              <a:t>xx%</a:t>
            </a:r>
          </a:p>
        </p:txBody>
      </p:sp>
      <p:sp>
        <p:nvSpPr>
          <p:cNvPr id="205" name="Google Shape;205;p28"/>
          <p:cNvSpPr txBox="1">
            <a:spLocks noGrp="1"/>
          </p:cNvSpPr>
          <p:nvPr>
            <p:ph type="subTitle" idx="1"/>
          </p:nvPr>
        </p:nvSpPr>
        <p:spPr>
          <a:xfrm>
            <a:off x="950967" y="2066180"/>
            <a:ext cx="5460000" cy="4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2133"/>
              </a:spcBef>
              <a:spcAft>
                <a:spcPts val="0"/>
              </a:spcAft>
              <a:buNone/>
              <a:defRPr/>
            </a:lvl2pPr>
            <a:lvl3pPr lvl="2" rtl="0">
              <a:lnSpc>
                <a:spcPct val="100000"/>
              </a:lnSpc>
              <a:spcBef>
                <a:spcPts val="2133"/>
              </a:spcBef>
              <a:spcAft>
                <a:spcPts val="0"/>
              </a:spcAft>
              <a:buNone/>
              <a:defRPr/>
            </a:lvl3pPr>
            <a:lvl4pPr lvl="3" rtl="0">
              <a:lnSpc>
                <a:spcPct val="100000"/>
              </a:lnSpc>
              <a:spcBef>
                <a:spcPts val="2133"/>
              </a:spcBef>
              <a:spcAft>
                <a:spcPts val="0"/>
              </a:spcAft>
              <a:buNone/>
              <a:defRPr/>
            </a:lvl4pPr>
            <a:lvl5pPr lvl="4" rtl="0">
              <a:lnSpc>
                <a:spcPct val="100000"/>
              </a:lnSpc>
              <a:spcBef>
                <a:spcPts val="2133"/>
              </a:spcBef>
              <a:spcAft>
                <a:spcPts val="0"/>
              </a:spcAft>
              <a:buNone/>
              <a:defRPr/>
            </a:lvl5pPr>
            <a:lvl6pPr lvl="5" rtl="0">
              <a:lnSpc>
                <a:spcPct val="100000"/>
              </a:lnSpc>
              <a:spcBef>
                <a:spcPts val="2133"/>
              </a:spcBef>
              <a:spcAft>
                <a:spcPts val="0"/>
              </a:spcAft>
              <a:buNone/>
              <a:defRPr/>
            </a:lvl6pPr>
            <a:lvl7pPr lvl="6" rtl="0">
              <a:lnSpc>
                <a:spcPct val="100000"/>
              </a:lnSpc>
              <a:spcBef>
                <a:spcPts val="2133"/>
              </a:spcBef>
              <a:spcAft>
                <a:spcPts val="0"/>
              </a:spcAft>
              <a:buNone/>
              <a:defRPr/>
            </a:lvl7pPr>
            <a:lvl8pPr lvl="7" rtl="0">
              <a:lnSpc>
                <a:spcPct val="100000"/>
              </a:lnSpc>
              <a:spcBef>
                <a:spcPts val="2133"/>
              </a:spcBef>
              <a:spcAft>
                <a:spcPts val="0"/>
              </a:spcAft>
              <a:buNone/>
              <a:defRPr/>
            </a:lvl8pPr>
            <a:lvl9pPr lvl="8" rtl="0">
              <a:lnSpc>
                <a:spcPct val="100000"/>
              </a:lnSpc>
              <a:spcBef>
                <a:spcPts val="2133"/>
              </a:spcBef>
              <a:spcAft>
                <a:spcPts val="2133"/>
              </a:spcAft>
              <a:buNone/>
              <a:defRPr/>
            </a:lvl9pPr>
          </a:lstStyle>
          <a:p>
            <a:r>
              <a:rPr lang="en-US"/>
              <a:t>Click to edit Master subtitle style</a:t>
            </a:r>
            <a:endParaRPr/>
          </a:p>
        </p:txBody>
      </p:sp>
      <p:sp>
        <p:nvSpPr>
          <p:cNvPr id="206" name="Google Shape;206;p28"/>
          <p:cNvSpPr txBox="1">
            <a:spLocks noGrp="1"/>
          </p:cNvSpPr>
          <p:nvPr>
            <p:ph type="title" idx="2" hasCustomPrompt="1"/>
          </p:nvPr>
        </p:nvSpPr>
        <p:spPr>
          <a:xfrm>
            <a:off x="950967" y="2792352"/>
            <a:ext cx="5460000" cy="61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a:lvl1pPr>
            <a:lvl2pPr lvl="1" algn="ctr" rtl="0">
              <a:spcBef>
                <a:spcPts val="0"/>
              </a:spcBef>
              <a:spcAft>
                <a:spcPts val="0"/>
              </a:spcAft>
              <a:buClr>
                <a:schemeClr val="lt1"/>
              </a:buClr>
              <a:buSzPts val="12000"/>
              <a:buNone/>
              <a:defRPr sz="16000">
                <a:solidFill>
                  <a:schemeClr val="lt1"/>
                </a:solidFill>
              </a:defRPr>
            </a:lvl2pPr>
            <a:lvl3pPr lvl="2" algn="ctr" rtl="0">
              <a:spcBef>
                <a:spcPts val="0"/>
              </a:spcBef>
              <a:spcAft>
                <a:spcPts val="0"/>
              </a:spcAft>
              <a:buClr>
                <a:schemeClr val="lt1"/>
              </a:buClr>
              <a:buSzPts val="12000"/>
              <a:buNone/>
              <a:defRPr sz="16000">
                <a:solidFill>
                  <a:schemeClr val="lt1"/>
                </a:solidFill>
              </a:defRPr>
            </a:lvl3pPr>
            <a:lvl4pPr lvl="3" algn="ctr" rtl="0">
              <a:spcBef>
                <a:spcPts val="0"/>
              </a:spcBef>
              <a:spcAft>
                <a:spcPts val="0"/>
              </a:spcAft>
              <a:buClr>
                <a:schemeClr val="lt1"/>
              </a:buClr>
              <a:buSzPts val="12000"/>
              <a:buNone/>
              <a:defRPr sz="16000">
                <a:solidFill>
                  <a:schemeClr val="lt1"/>
                </a:solidFill>
              </a:defRPr>
            </a:lvl4pPr>
            <a:lvl5pPr lvl="4" algn="ctr" rtl="0">
              <a:spcBef>
                <a:spcPts val="0"/>
              </a:spcBef>
              <a:spcAft>
                <a:spcPts val="0"/>
              </a:spcAft>
              <a:buClr>
                <a:schemeClr val="lt1"/>
              </a:buClr>
              <a:buSzPts val="12000"/>
              <a:buNone/>
              <a:defRPr sz="16000">
                <a:solidFill>
                  <a:schemeClr val="lt1"/>
                </a:solidFill>
              </a:defRPr>
            </a:lvl5pPr>
            <a:lvl6pPr lvl="5" algn="ctr" rtl="0">
              <a:spcBef>
                <a:spcPts val="0"/>
              </a:spcBef>
              <a:spcAft>
                <a:spcPts val="0"/>
              </a:spcAft>
              <a:buClr>
                <a:schemeClr val="lt1"/>
              </a:buClr>
              <a:buSzPts val="12000"/>
              <a:buNone/>
              <a:defRPr sz="16000">
                <a:solidFill>
                  <a:schemeClr val="lt1"/>
                </a:solidFill>
              </a:defRPr>
            </a:lvl6pPr>
            <a:lvl7pPr lvl="6" algn="ctr" rtl="0">
              <a:spcBef>
                <a:spcPts val="0"/>
              </a:spcBef>
              <a:spcAft>
                <a:spcPts val="0"/>
              </a:spcAft>
              <a:buClr>
                <a:schemeClr val="lt1"/>
              </a:buClr>
              <a:buSzPts val="12000"/>
              <a:buNone/>
              <a:defRPr sz="16000">
                <a:solidFill>
                  <a:schemeClr val="lt1"/>
                </a:solidFill>
              </a:defRPr>
            </a:lvl7pPr>
            <a:lvl8pPr lvl="7" algn="ctr" rtl="0">
              <a:spcBef>
                <a:spcPts val="0"/>
              </a:spcBef>
              <a:spcAft>
                <a:spcPts val="0"/>
              </a:spcAft>
              <a:buClr>
                <a:schemeClr val="lt1"/>
              </a:buClr>
              <a:buSzPts val="12000"/>
              <a:buNone/>
              <a:defRPr sz="16000">
                <a:solidFill>
                  <a:schemeClr val="lt1"/>
                </a:solidFill>
              </a:defRPr>
            </a:lvl8pPr>
            <a:lvl9pPr lvl="8" algn="ctr" rtl="0">
              <a:spcBef>
                <a:spcPts val="0"/>
              </a:spcBef>
              <a:spcAft>
                <a:spcPts val="0"/>
              </a:spcAft>
              <a:buClr>
                <a:schemeClr val="lt1"/>
              </a:buClr>
              <a:buSzPts val="12000"/>
              <a:buNone/>
              <a:defRPr sz="16000">
                <a:solidFill>
                  <a:schemeClr val="lt1"/>
                </a:solidFill>
              </a:defRPr>
            </a:lvl9pPr>
          </a:lstStyle>
          <a:p>
            <a:r>
              <a:t>xx%</a:t>
            </a:r>
          </a:p>
        </p:txBody>
      </p:sp>
      <p:sp>
        <p:nvSpPr>
          <p:cNvPr id="207" name="Google Shape;207;p28"/>
          <p:cNvSpPr txBox="1">
            <a:spLocks noGrp="1"/>
          </p:cNvSpPr>
          <p:nvPr>
            <p:ph type="title" idx="3" hasCustomPrompt="1"/>
          </p:nvPr>
        </p:nvSpPr>
        <p:spPr>
          <a:xfrm>
            <a:off x="950967" y="4382220"/>
            <a:ext cx="5460000" cy="619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a:lvl1pPr>
            <a:lvl2pPr lvl="1" algn="ctr" rtl="0">
              <a:spcBef>
                <a:spcPts val="0"/>
              </a:spcBef>
              <a:spcAft>
                <a:spcPts val="0"/>
              </a:spcAft>
              <a:buClr>
                <a:schemeClr val="lt1"/>
              </a:buClr>
              <a:buSzPts val="12000"/>
              <a:buNone/>
              <a:defRPr sz="16000">
                <a:solidFill>
                  <a:schemeClr val="lt1"/>
                </a:solidFill>
              </a:defRPr>
            </a:lvl2pPr>
            <a:lvl3pPr lvl="2" algn="ctr" rtl="0">
              <a:spcBef>
                <a:spcPts val="0"/>
              </a:spcBef>
              <a:spcAft>
                <a:spcPts val="0"/>
              </a:spcAft>
              <a:buClr>
                <a:schemeClr val="lt1"/>
              </a:buClr>
              <a:buSzPts val="12000"/>
              <a:buNone/>
              <a:defRPr sz="16000">
                <a:solidFill>
                  <a:schemeClr val="lt1"/>
                </a:solidFill>
              </a:defRPr>
            </a:lvl3pPr>
            <a:lvl4pPr lvl="3" algn="ctr" rtl="0">
              <a:spcBef>
                <a:spcPts val="0"/>
              </a:spcBef>
              <a:spcAft>
                <a:spcPts val="0"/>
              </a:spcAft>
              <a:buClr>
                <a:schemeClr val="lt1"/>
              </a:buClr>
              <a:buSzPts val="12000"/>
              <a:buNone/>
              <a:defRPr sz="16000">
                <a:solidFill>
                  <a:schemeClr val="lt1"/>
                </a:solidFill>
              </a:defRPr>
            </a:lvl4pPr>
            <a:lvl5pPr lvl="4" algn="ctr" rtl="0">
              <a:spcBef>
                <a:spcPts val="0"/>
              </a:spcBef>
              <a:spcAft>
                <a:spcPts val="0"/>
              </a:spcAft>
              <a:buClr>
                <a:schemeClr val="lt1"/>
              </a:buClr>
              <a:buSzPts val="12000"/>
              <a:buNone/>
              <a:defRPr sz="16000">
                <a:solidFill>
                  <a:schemeClr val="lt1"/>
                </a:solidFill>
              </a:defRPr>
            </a:lvl5pPr>
            <a:lvl6pPr lvl="5" algn="ctr" rtl="0">
              <a:spcBef>
                <a:spcPts val="0"/>
              </a:spcBef>
              <a:spcAft>
                <a:spcPts val="0"/>
              </a:spcAft>
              <a:buClr>
                <a:schemeClr val="lt1"/>
              </a:buClr>
              <a:buSzPts val="12000"/>
              <a:buNone/>
              <a:defRPr sz="16000">
                <a:solidFill>
                  <a:schemeClr val="lt1"/>
                </a:solidFill>
              </a:defRPr>
            </a:lvl6pPr>
            <a:lvl7pPr lvl="6" algn="ctr" rtl="0">
              <a:spcBef>
                <a:spcPts val="0"/>
              </a:spcBef>
              <a:spcAft>
                <a:spcPts val="0"/>
              </a:spcAft>
              <a:buClr>
                <a:schemeClr val="lt1"/>
              </a:buClr>
              <a:buSzPts val="12000"/>
              <a:buNone/>
              <a:defRPr sz="16000">
                <a:solidFill>
                  <a:schemeClr val="lt1"/>
                </a:solidFill>
              </a:defRPr>
            </a:lvl7pPr>
            <a:lvl8pPr lvl="7" algn="ctr" rtl="0">
              <a:spcBef>
                <a:spcPts val="0"/>
              </a:spcBef>
              <a:spcAft>
                <a:spcPts val="0"/>
              </a:spcAft>
              <a:buClr>
                <a:schemeClr val="lt1"/>
              </a:buClr>
              <a:buSzPts val="12000"/>
              <a:buNone/>
              <a:defRPr sz="16000">
                <a:solidFill>
                  <a:schemeClr val="lt1"/>
                </a:solidFill>
              </a:defRPr>
            </a:lvl8pPr>
            <a:lvl9pPr lvl="8" algn="ctr" rtl="0">
              <a:spcBef>
                <a:spcPts val="0"/>
              </a:spcBef>
              <a:spcAft>
                <a:spcPts val="0"/>
              </a:spcAft>
              <a:buClr>
                <a:schemeClr val="lt1"/>
              </a:buClr>
              <a:buSzPts val="12000"/>
              <a:buNone/>
              <a:defRPr sz="16000">
                <a:solidFill>
                  <a:schemeClr val="lt1"/>
                </a:solidFill>
              </a:defRPr>
            </a:lvl9pPr>
          </a:lstStyle>
          <a:p>
            <a:r>
              <a:t>xx%</a:t>
            </a:r>
          </a:p>
        </p:txBody>
      </p:sp>
      <p:sp>
        <p:nvSpPr>
          <p:cNvPr id="208" name="Google Shape;208;p28"/>
          <p:cNvSpPr txBox="1">
            <a:spLocks noGrp="1"/>
          </p:cNvSpPr>
          <p:nvPr>
            <p:ph type="subTitle" idx="4"/>
          </p:nvPr>
        </p:nvSpPr>
        <p:spPr>
          <a:xfrm>
            <a:off x="950967" y="5245916"/>
            <a:ext cx="5460000" cy="4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2133"/>
              </a:spcBef>
              <a:spcAft>
                <a:spcPts val="0"/>
              </a:spcAft>
              <a:buNone/>
              <a:defRPr/>
            </a:lvl2pPr>
            <a:lvl3pPr lvl="2" rtl="0">
              <a:lnSpc>
                <a:spcPct val="100000"/>
              </a:lnSpc>
              <a:spcBef>
                <a:spcPts val="2133"/>
              </a:spcBef>
              <a:spcAft>
                <a:spcPts val="0"/>
              </a:spcAft>
              <a:buNone/>
              <a:defRPr/>
            </a:lvl3pPr>
            <a:lvl4pPr lvl="3" rtl="0">
              <a:lnSpc>
                <a:spcPct val="100000"/>
              </a:lnSpc>
              <a:spcBef>
                <a:spcPts val="2133"/>
              </a:spcBef>
              <a:spcAft>
                <a:spcPts val="0"/>
              </a:spcAft>
              <a:buNone/>
              <a:defRPr/>
            </a:lvl4pPr>
            <a:lvl5pPr lvl="4" rtl="0">
              <a:lnSpc>
                <a:spcPct val="100000"/>
              </a:lnSpc>
              <a:spcBef>
                <a:spcPts val="2133"/>
              </a:spcBef>
              <a:spcAft>
                <a:spcPts val="0"/>
              </a:spcAft>
              <a:buNone/>
              <a:defRPr/>
            </a:lvl5pPr>
            <a:lvl6pPr lvl="5" rtl="0">
              <a:lnSpc>
                <a:spcPct val="100000"/>
              </a:lnSpc>
              <a:spcBef>
                <a:spcPts val="2133"/>
              </a:spcBef>
              <a:spcAft>
                <a:spcPts val="0"/>
              </a:spcAft>
              <a:buNone/>
              <a:defRPr/>
            </a:lvl6pPr>
            <a:lvl7pPr lvl="6" rtl="0">
              <a:lnSpc>
                <a:spcPct val="100000"/>
              </a:lnSpc>
              <a:spcBef>
                <a:spcPts val="2133"/>
              </a:spcBef>
              <a:spcAft>
                <a:spcPts val="0"/>
              </a:spcAft>
              <a:buNone/>
              <a:defRPr/>
            </a:lvl7pPr>
            <a:lvl8pPr lvl="7" rtl="0">
              <a:lnSpc>
                <a:spcPct val="100000"/>
              </a:lnSpc>
              <a:spcBef>
                <a:spcPts val="2133"/>
              </a:spcBef>
              <a:spcAft>
                <a:spcPts val="0"/>
              </a:spcAft>
              <a:buNone/>
              <a:defRPr/>
            </a:lvl8pPr>
            <a:lvl9pPr lvl="8" rtl="0">
              <a:lnSpc>
                <a:spcPct val="100000"/>
              </a:lnSpc>
              <a:spcBef>
                <a:spcPts val="2133"/>
              </a:spcBef>
              <a:spcAft>
                <a:spcPts val="2133"/>
              </a:spcAft>
              <a:buNone/>
              <a:defRPr/>
            </a:lvl9pPr>
          </a:lstStyle>
          <a:p>
            <a:r>
              <a:rPr lang="en-US"/>
              <a:t>Click to edit Master subtitle style</a:t>
            </a:r>
            <a:endParaRPr/>
          </a:p>
        </p:txBody>
      </p:sp>
      <p:sp>
        <p:nvSpPr>
          <p:cNvPr id="209" name="Google Shape;209;p28"/>
          <p:cNvSpPr txBox="1">
            <a:spLocks noGrp="1"/>
          </p:cNvSpPr>
          <p:nvPr>
            <p:ph type="subTitle" idx="5"/>
          </p:nvPr>
        </p:nvSpPr>
        <p:spPr>
          <a:xfrm>
            <a:off x="950967" y="3646209"/>
            <a:ext cx="5460000" cy="40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2133"/>
              </a:spcBef>
              <a:spcAft>
                <a:spcPts val="0"/>
              </a:spcAft>
              <a:buNone/>
              <a:defRPr/>
            </a:lvl2pPr>
            <a:lvl3pPr lvl="2" rtl="0">
              <a:lnSpc>
                <a:spcPct val="100000"/>
              </a:lnSpc>
              <a:spcBef>
                <a:spcPts val="2133"/>
              </a:spcBef>
              <a:spcAft>
                <a:spcPts val="0"/>
              </a:spcAft>
              <a:buNone/>
              <a:defRPr/>
            </a:lvl3pPr>
            <a:lvl4pPr lvl="3" rtl="0">
              <a:lnSpc>
                <a:spcPct val="100000"/>
              </a:lnSpc>
              <a:spcBef>
                <a:spcPts val="2133"/>
              </a:spcBef>
              <a:spcAft>
                <a:spcPts val="0"/>
              </a:spcAft>
              <a:buNone/>
              <a:defRPr/>
            </a:lvl4pPr>
            <a:lvl5pPr lvl="4" rtl="0">
              <a:lnSpc>
                <a:spcPct val="100000"/>
              </a:lnSpc>
              <a:spcBef>
                <a:spcPts val="2133"/>
              </a:spcBef>
              <a:spcAft>
                <a:spcPts val="0"/>
              </a:spcAft>
              <a:buNone/>
              <a:defRPr/>
            </a:lvl5pPr>
            <a:lvl6pPr lvl="5" rtl="0">
              <a:lnSpc>
                <a:spcPct val="100000"/>
              </a:lnSpc>
              <a:spcBef>
                <a:spcPts val="2133"/>
              </a:spcBef>
              <a:spcAft>
                <a:spcPts val="0"/>
              </a:spcAft>
              <a:buNone/>
              <a:defRPr/>
            </a:lvl6pPr>
            <a:lvl7pPr lvl="6" rtl="0">
              <a:lnSpc>
                <a:spcPct val="100000"/>
              </a:lnSpc>
              <a:spcBef>
                <a:spcPts val="2133"/>
              </a:spcBef>
              <a:spcAft>
                <a:spcPts val="0"/>
              </a:spcAft>
              <a:buNone/>
              <a:defRPr/>
            </a:lvl7pPr>
            <a:lvl8pPr lvl="7" rtl="0">
              <a:lnSpc>
                <a:spcPct val="100000"/>
              </a:lnSpc>
              <a:spcBef>
                <a:spcPts val="2133"/>
              </a:spcBef>
              <a:spcAft>
                <a:spcPts val="0"/>
              </a:spcAft>
              <a:buNone/>
              <a:defRPr/>
            </a:lvl8pPr>
            <a:lvl9pPr lvl="8" rtl="0">
              <a:lnSpc>
                <a:spcPct val="100000"/>
              </a:lnSpc>
              <a:spcBef>
                <a:spcPts val="2133"/>
              </a:spcBef>
              <a:spcAft>
                <a:spcPts val="2133"/>
              </a:spcAft>
              <a:buNone/>
              <a:defRPr/>
            </a:lvl9pPr>
          </a:lstStyle>
          <a:p>
            <a:r>
              <a:rPr lang="en-US"/>
              <a:t>Click to edit Master subtitle style</a:t>
            </a:r>
            <a:endParaRPr/>
          </a:p>
        </p:txBody>
      </p:sp>
      <p:sp>
        <p:nvSpPr>
          <p:cNvPr id="210" name="Google Shape;210;p28"/>
          <p:cNvSpPr/>
          <p:nvPr/>
        </p:nvSpPr>
        <p:spPr>
          <a:xfrm rot="5400000">
            <a:off x="8768375" y="3417267"/>
            <a:ext cx="3667859" cy="3472943"/>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5252849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12">
  <p:cSld name="Title and text 12">
    <p:bg>
      <p:bgPr>
        <a:solidFill>
          <a:schemeClr val="accent5"/>
        </a:solidFill>
        <a:effectLst/>
      </p:bgPr>
    </p:bg>
    <p:spTree>
      <p:nvGrpSpPr>
        <p:cNvPr id="1" name="Shape 211"/>
        <p:cNvGrpSpPr/>
        <p:nvPr/>
      </p:nvGrpSpPr>
      <p:grpSpPr>
        <a:xfrm>
          <a:off x="0" y="0"/>
          <a:ext cx="0" cy="0"/>
          <a:chOff x="0" y="0"/>
          <a:chExt cx="0" cy="0"/>
        </a:xfrm>
      </p:grpSpPr>
      <p:sp>
        <p:nvSpPr>
          <p:cNvPr id="212" name="Google Shape;212;p29"/>
          <p:cNvSpPr txBox="1">
            <a:spLocks noGrp="1"/>
          </p:cNvSpPr>
          <p:nvPr>
            <p:ph type="title"/>
          </p:nvPr>
        </p:nvSpPr>
        <p:spPr>
          <a:xfrm>
            <a:off x="950967" y="1675517"/>
            <a:ext cx="4758400" cy="1616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
        <p:nvSpPr>
          <p:cNvPr id="213" name="Google Shape;213;p29"/>
          <p:cNvSpPr txBox="1">
            <a:spLocks noGrp="1"/>
          </p:cNvSpPr>
          <p:nvPr>
            <p:ph type="subTitle" idx="1"/>
          </p:nvPr>
        </p:nvSpPr>
        <p:spPr>
          <a:xfrm>
            <a:off x="1419367" y="3316224"/>
            <a:ext cx="4290000" cy="132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214" name="Google Shape;214;p29"/>
          <p:cNvSpPr/>
          <p:nvPr/>
        </p:nvSpPr>
        <p:spPr>
          <a:xfrm>
            <a:off x="1" y="2622034"/>
            <a:ext cx="5245204" cy="4235983"/>
          </a:xfrm>
          <a:custGeom>
            <a:avLst/>
            <a:gdLst/>
            <a:ahLst/>
            <a:cxnLst/>
            <a:rect l="l" t="t" r="r" b="b"/>
            <a:pathLst>
              <a:path w="12988" h="10489" extrusionOk="0">
                <a:moveTo>
                  <a:pt x="1" y="0"/>
                </a:moveTo>
                <a:lnTo>
                  <a:pt x="1" y="10488"/>
                </a:lnTo>
                <a:lnTo>
                  <a:pt x="12250" y="10488"/>
                </a:lnTo>
                <a:cubicBezTo>
                  <a:pt x="12987" y="7920"/>
                  <a:pt x="12143" y="5447"/>
                  <a:pt x="8700" y="5447"/>
                </a:cubicBezTo>
                <a:cubicBezTo>
                  <a:pt x="8673" y="5447"/>
                  <a:pt x="8646" y="5447"/>
                  <a:pt x="8619" y="5448"/>
                </a:cubicBezTo>
                <a:cubicBezTo>
                  <a:pt x="8602" y="5448"/>
                  <a:pt x="8586" y="5448"/>
                  <a:pt x="8570" y="5448"/>
                </a:cubicBezTo>
                <a:cubicBezTo>
                  <a:pt x="4969" y="5448"/>
                  <a:pt x="3939" y="943"/>
                  <a:pt x="1202" y="205"/>
                </a:cubicBezTo>
                <a:cubicBezTo>
                  <a:pt x="782" y="92"/>
                  <a:pt x="382" y="26"/>
                  <a:pt x="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60085413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13">
  <p:cSld name="Title and text 13">
    <p:bg>
      <p:bgPr>
        <a:solidFill>
          <a:schemeClr val="accent5"/>
        </a:solidFill>
        <a:effectLst/>
      </p:bgPr>
    </p:bg>
    <p:spTree>
      <p:nvGrpSpPr>
        <p:cNvPr id="1" name="Shape 215"/>
        <p:cNvGrpSpPr/>
        <p:nvPr/>
      </p:nvGrpSpPr>
      <p:grpSpPr>
        <a:xfrm>
          <a:off x="0" y="0"/>
          <a:ext cx="0" cy="0"/>
          <a:chOff x="0" y="0"/>
          <a:chExt cx="0" cy="0"/>
        </a:xfrm>
      </p:grpSpPr>
      <p:sp>
        <p:nvSpPr>
          <p:cNvPr id="216" name="Google Shape;216;p30"/>
          <p:cNvSpPr txBox="1">
            <a:spLocks noGrp="1"/>
          </p:cNvSpPr>
          <p:nvPr>
            <p:ph type="title"/>
          </p:nvPr>
        </p:nvSpPr>
        <p:spPr>
          <a:xfrm>
            <a:off x="6467833" y="2462784"/>
            <a:ext cx="3255200" cy="682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
        <p:nvSpPr>
          <p:cNvPr id="217" name="Google Shape;217;p30"/>
          <p:cNvSpPr txBox="1">
            <a:spLocks noGrp="1"/>
          </p:cNvSpPr>
          <p:nvPr>
            <p:ph type="subTitle" idx="1"/>
          </p:nvPr>
        </p:nvSpPr>
        <p:spPr>
          <a:xfrm>
            <a:off x="6473833" y="3438144"/>
            <a:ext cx="3249200" cy="1440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solidFill>
                  <a:srgbClr val="2D0B01"/>
                </a:solidFill>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218" name="Google Shape;218;p30"/>
          <p:cNvSpPr/>
          <p:nvPr/>
        </p:nvSpPr>
        <p:spPr>
          <a:xfrm>
            <a:off x="1" y="2622034"/>
            <a:ext cx="5245204" cy="4235983"/>
          </a:xfrm>
          <a:custGeom>
            <a:avLst/>
            <a:gdLst/>
            <a:ahLst/>
            <a:cxnLst/>
            <a:rect l="l" t="t" r="r" b="b"/>
            <a:pathLst>
              <a:path w="12988" h="10489" extrusionOk="0">
                <a:moveTo>
                  <a:pt x="1" y="0"/>
                </a:moveTo>
                <a:lnTo>
                  <a:pt x="1" y="10488"/>
                </a:lnTo>
                <a:lnTo>
                  <a:pt x="12250" y="10488"/>
                </a:lnTo>
                <a:cubicBezTo>
                  <a:pt x="12987" y="7920"/>
                  <a:pt x="12143" y="5447"/>
                  <a:pt x="8700" y="5447"/>
                </a:cubicBezTo>
                <a:cubicBezTo>
                  <a:pt x="8673" y="5447"/>
                  <a:pt x="8646" y="5447"/>
                  <a:pt x="8619" y="5448"/>
                </a:cubicBezTo>
                <a:cubicBezTo>
                  <a:pt x="8602" y="5448"/>
                  <a:pt x="8586" y="5448"/>
                  <a:pt x="8570" y="5448"/>
                </a:cubicBezTo>
                <a:cubicBezTo>
                  <a:pt x="4969" y="5448"/>
                  <a:pt x="3939" y="943"/>
                  <a:pt x="1202" y="205"/>
                </a:cubicBezTo>
                <a:cubicBezTo>
                  <a:pt x="782" y="92"/>
                  <a:pt x="382" y="26"/>
                  <a:pt x="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456494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bg>
      <p:bgPr>
        <a:solidFill>
          <a:srgbClr val="FFFFFF"/>
        </a:solidFill>
        <a:effectLst/>
      </p:bgPr>
    </p:bg>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950967" y="1596133"/>
            <a:ext cx="10345600" cy="4572000"/>
          </a:xfrm>
          <a:prstGeom prst="rect">
            <a:avLst/>
          </a:prstGeom>
        </p:spPr>
        <p:txBody>
          <a:bodyPr spcFirstLastPara="1" wrap="square" lIns="91425" tIns="91425" rIns="91425" bIns="91425" anchor="ctr" anchorCtr="0">
            <a:noAutofit/>
          </a:bodyPr>
          <a:lstStyle>
            <a:lvl1pPr marL="609585" lvl="0" indent="-406390">
              <a:lnSpc>
                <a:spcPct val="100000"/>
              </a:lnSpc>
              <a:spcBef>
                <a:spcPts val="0"/>
              </a:spcBef>
              <a:spcAft>
                <a:spcPts val="0"/>
              </a:spcAft>
              <a:buSzPts val="1200"/>
              <a:buAutoNum type="arabicPeriod"/>
              <a:defRPr sz="1600"/>
            </a:lvl1pPr>
            <a:lvl2pPr marL="1219170" lvl="1" indent="-406390">
              <a:spcBef>
                <a:spcPts val="93"/>
              </a:spcBef>
              <a:spcAft>
                <a:spcPts val="0"/>
              </a:spcAft>
              <a:buSzPts val="1200"/>
              <a:buFont typeface="Roboto Condensed Light"/>
              <a:buAutoNum type="alphaLcPeriod"/>
              <a:defRPr/>
            </a:lvl2pPr>
            <a:lvl3pPr marL="1828754" lvl="2" indent="-406390">
              <a:spcBef>
                <a:spcPts val="2133"/>
              </a:spcBef>
              <a:spcAft>
                <a:spcPts val="0"/>
              </a:spcAft>
              <a:buSzPts val="1200"/>
              <a:buFont typeface="Roboto Condensed Light"/>
              <a:buAutoNum type="romanLcPeriod"/>
              <a:defRPr/>
            </a:lvl3pPr>
            <a:lvl4pPr marL="2438339" lvl="3" indent="-406390">
              <a:spcBef>
                <a:spcPts val="2133"/>
              </a:spcBef>
              <a:spcAft>
                <a:spcPts val="0"/>
              </a:spcAft>
              <a:buSzPts val="1200"/>
              <a:buFont typeface="Roboto Condensed Light"/>
              <a:buAutoNum type="arabicPeriod"/>
              <a:defRPr/>
            </a:lvl4pPr>
            <a:lvl5pPr marL="3047924" lvl="4" indent="-406390">
              <a:spcBef>
                <a:spcPts val="2133"/>
              </a:spcBef>
              <a:spcAft>
                <a:spcPts val="0"/>
              </a:spcAft>
              <a:buSzPts val="1200"/>
              <a:buFont typeface="Roboto Condensed Light"/>
              <a:buAutoNum type="alphaLcPeriod"/>
              <a:defRPr/>
            </a:lvl5pPr>
            <a:lvl6pPr marL="3657509" lvl="5" indent="-406390">
              <a:spcBef>
                <a:spcPts val="2133"/>
              </a:spcBef>
              <a:spcAft>
                <a:spcPts val="0"/>
              </a:spcAft>
              <a:buSzPts val="1200"/>
              <a:buFont typeface="Roboto Condensed Light"/>
              <a:buAutoNum type="romanLcPeriod"/>
              <a:defRPr/>
            </a:lvl6pPr>
            <a:lvl7pPr marL="4267093" lvl="6" indent="-406390">
              <a:spcBef>
                <a:spcPts val="2133"/>
              </a:spcBef>
              <a:spcAft>
                <a:spcPts val="0"/>
              </a:spcAft>
              <a:buSzPts val="1200"/>
              <a:buFont typeface="Roboto Condensed Light"/>
              <a:buAutoNum type="arabicPeriod"/>
              <a:defRPr/>
            </a:lvl7pPr>
            <a:lvl8pPr marL="4876678" lvl="7" indent="-406390">
              <a:spcBef>
                <a:spcPts val="2133"/>
              </a:spcBef>
              <a:spcAft>
                <a:spcPts val="0"/>
              </a:spcAft>
              <a:buSzPts val="1200"/>
              <a:buFont typeface="Roboto Condensed Light"/>
              <a:buAutoNum type="alphaLcPeriod"/>
              <a:defRPr/>
            </a:lvl8pPr>
            <a:lvl9pPr marL="5486263" lvl="8" indent="-406390">
              <a:spcBef>
                <a:spcPts val="2133"/>
              </a:spcBef>
              <a:spcAft>
                <a:spcPts val="2133"/>
              </a:spcAft>
              <a:buSzPts val="1200"/>
              <a:buFont typeface="Roboto Condensed Light"/>
              <a:buAutoNum type="romanLcPeriod"/>
              <a:defRPr/>
            </a:lvl9pPr>
          </a:lstStyle>
          <a:p>
            <a:pPr lvl="0"/>
            <a:r>
              <a:rPr lang="en-US"/>
              <a:t>Click to edit Master text styles</a:t>
            </a:r>
          </a:p>
        </p:txBody>
      </p:sp>
      <p:sp>
        <p:nvSpPr>
          <p:cNvPr id="20" name="Google Shape;20;p4"/>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21" name="Google Shape;21;p4"/>
          <p:cNvSpPr/>
          <p:nvPr/>
        </p:nvSpPr>
        <p:spPr>
          <a:xfrm rot="-5400000">
            <a:off x="-89600" y="3442401"/>
            <a:ext cx="3504215" cy="3325041"/>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422855333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14">
  <p:cSld name="Title and text 14">
    <p:bg>
      <p:bgPr>
        <a:solidFill>
          <a:schemeClr val="accent5"/>
        </a:solidFill>
        <a:effectLst/>
      </p:bgPr>
    </p:bg>
    <p:spTree>
      <p:nvGrpSpPr>
        <p:cNvPr id="1" name="Shape 219"/>
        <p:cNvGrpSpPr/>
        <p:nvPr/>
      </p:nvGrpSpPr>
      <p:grpSpPr>
        <a:xfrm>
          <a:off x="0" y="0"/>
          <a:ext cx="0" cy="0"/>
          <a:chOff x="0" y="0"/>
          <a:chExt cx="0" cy="0"/>
        </a:xfrm>
      </p:grpSpPr>
      <p:sp>
        <p:nvSpPr>
          <p:cNvPr id="220" name="Google Shape;220;p31"/>
          <p:cNvSpPr/>
          <p:nvPr/>
        </p:nvSpPr>
        <p:spPr>
          <a:xfrm flipH="1">
            <a:off x="5312951" y="1302535"/>
            <a:ext cx="6879051" cy="5555464"/>
          </a:xfrm>
          <a:custGeom>
            <a:avLst/>
            <a:gdLst/>
            <a:ahLst/>
            <a:cxnLst/>
            <a:rect l="l" t="t" r="r" b="b"/>
            <a:pathLst>
              <a:path w="12988" h="10489" extrusionOk="0">
                <a:moveTo>
                  <a:pt x="1" y="0"/>
                </a:moveTo>
                <a:lnTo>
                  <a:pt x="1" y="10488"/>
                </a:lnTo>
                <a:lnTo>
                  <a:pt x="12250" y="10488"/>
                </a:lnTo>
                <a:cubicBezTo>
                  <a:pt x="12987" y="7920"/>
                  <a:pt x="12143" y="5447"/>
                  <a:pt x="8700" y="5447"/>
                </a:cubicBezTo>
                <a:cubicBezTo>
                  <a:pt x="8673" y="5447"/>
                  <a:pt x="8646" y="5447"/>
                  <a:pt x="8619" y="5448"/>
                </a:cubicBezTo>
                <a:cubicBezTo>
                  <a:pt x="8602" y="5448"/>
                  <a:pt x="8586" y="5448"/>
                  <a:pt x="8570" y="5448"/>
                </a:cubicBezTo>
                <a:cubicBezTo>
                  <a:pt x="4969" y="5448"/>
                  <a:pt x="3939" y="943"/>
                  <a:pt x="1202" y="205"/>
                </a:cubicBezTo>
                <a:cubicBezTo>
                  <a:pt x="782" y="92"/>
                  <a:pt x="382" y="26"/>
                  <a:pt x="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1" name="Google Shape;221;p31"/>
          <p:cNvSpPr txBox="1">
            <a:spLocks noGrp="1"/>
          </p:cNvSpPr>
          <p:nvPr>
            <p:ph type="title"/>
          </p:nvPr>
        </p:nvSpPr>
        <p:spPr>
          <a:xfrm>
            <a:off x="6538213" y="2311873"/>
            <a:ext cx="3962400" cy="767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
        <p:nvSpPr>
          <p:cNvPr id="222" name="Google Shape;222;p31"/>
          <p:cNvSpPr txBox="1">
            <a:spLocks noGrp="1"/>
          </p:cNvSpPr>
          <p:nvPr>
            <p:ph type="subTitle" idx="1"/>
          </p:nvPr>
        </p:nvSpPr>
        <p:spPr>
          <a:xfrm>
            <a:off x="6538201" y="3591967"/>
            <a:ext cx="3967600" cy="178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4028356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15">
  <p:cSld name="Title and text 15">
    <p:bg>
      <p:bgPr>
        <a:solidFill>
          <a:schemeClr val="accent5"/>
        </a:solidFill>
        <a:effectLst/>
      </p:bgPr>
    </p:bg>
    <p:spTree>
      <p:nvGrpSpPr>
        <p:cNvPr id="1" name="Shape 223"/>
        <p:cNvGrpSpPr/>
        <p:nvPr/>
      </p:nvGrpSpPr>
      <p:grpSpPr>
        <a:xfrm>
          <a:off x="0" y="0"/>
          <a:ext cx="0" cy="0"/>
          <a:chOff x="0" y="0"/>
          <a:chExt cx="0" cy="0"/>
        </a:xfrm>
      </p:grpSpPr>
      <p:sp>
        <p:nvSpPr>
          <p:cNvPr id="224" name="Google Shape;224;p32"/>
          <p:cNvSpPr/>
          <p:nvPr/>
        </p:nvSpPr>
        <p:spPr>
          <a:xfrm>
            <a:off x="1" y="2622034"/>
            <a:ext cx="5245204" cy="4235983"/>
          </a:xfrm>
          <a:custGeom>
            <a:avLst/>
            <a:gdLst/>
            <a:ahLst/>
            <a:cxnLst/>
            <a:rect l="l" t="t" r="r" b="b"/>
            <a:pathLst>
              <a:path w="12988" h="10489" extrusionOk="0">
                <a:moveTo>
                  <a:pt x="1" y="0"/>
                </a:moveTo>
                <a:lnTo>
                  <a:pt x="1" y="10488"/>
                </a:lnTo>
                <a:lnTo>
                  <a:pt x="12250" y="10488"/>
                </a:lnTo>
                <a:cubicBezTo>
                  <a:pt x="12987" y="7920"/>
                  <a:pt x="12143" y="5447"/>
                  <a:pt x="8700" y="5447"/>
                </a:cubicBezTo>
                <a:cubicBezTo>
                  <a:pt x="8673" y="5447"/>
                  <a:pt x="8646" y="5447"/>
                  <a:pt x="8619" y="5448"/>
                </a:cubicBezTo>
                <a:cubicBezTo>
                  <a:pt x="8602" y="5448"/>
                  <a:pt x="8586" y="5448"/>
                  <a:pt x="8570" y="5448"/>
                </a:cubicBezTo>
                <a:cubicBezTo>
                  <a:pt x="4969" y="5448"/>
                  <a:pt x="3939" y="943"/>
                  <a:pt x="1202" y="205"/>
                </a:cubicBezTo>
                <a:cubicBezTo>
                  <a:pt x="782" y="92"/>
                  <a:pt x="382" y="26"/>
                  <a:pt x="1"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5" name="Google Shape;225;p32"/>
          <p:cNvSpPr txBox="1">
            <a:spLocks noGrp="1"/>
          </p:cNvSpPr>
          <p:nvPr>
            <p:ph type="title"/>
          </p:nvPr>
        </p:nvSpPr>
        <p:spPr>
          <a:xfrm>
            <a:off x="950967" y="2458433"/>
            <a:ext cx="3255200" cy="6860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
        <p:nvSpPr>
          <p:cNvPr id="226" name="Google Shape;226;p32"/>
          <p:cNvSpPr txBox="1">
            <a:spLocks noGrp="1"/>
          </p:cNvSpPr>
          <p:nvPr>
            <p:ph type="subTitle" idx="1"/>
          </p:nvPr>
        </p:nvSpPr>
        <p:spPr>
          <a:xfrm>
            <a:off x="956967" y="3459500"/>
            <a:ext cx="3249200" cy="154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rgbClr val="2D0B01"/>
                </a:solidFill>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18730449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5">
  <p:cSld name="Title only 5">
    <p:bg>
      <p:bgPr>
        <a:solidFill>
          <a:srgbClr val="FFFFFF"/>
        </a:solidFill>
        <a:effectLst/>
      </p:bgPr>
    </p:bg>
    <p:spTree>
      <p:nvGrpSpPr>
        <p:cNvPr id="1" name="Shape 227"/>
        <p:cNvGrpSpPr/>
        <p:nvPr/>
      </p:nvGrpSpPr>
      <p:grpSpPr>
        <a:xfrm>
          <a:off x="0" y="0"/>
          <a:ext cx="0" cy="0"/>
          <a:chOff x="0" y="0"/>
          <a:chExt cx="0" cy="0"/>
        </a:xfrm>
      </p:grpSpPr>
      <p:sp>
        <p:nvSpPr>
          <p:cNvPr id="228" name="Google Shape;228;p33"/>
          <p:cNvSpPr/>
          <p:nvPr/>
        </p:nvSpPr>
        <p:spPr>
          <a:xfrm>
            <a:off x="8868172" y="3627361"/>
            <a:ext cx="3523115" cy="3343051"/>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9" name="Google Shape;229;p33"/>
          <p:cNvSpPr/>
          <p:nvPr/>
        </p:nvSpPr>
        <p:spPr>
          <a:xfrm rot="10800000">
            <a:off x="-17" y="15"/>
            <a:ext cx="2662985" cy="2526851"/>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0" name="Google Shape;230;p33"/>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Tree>
    <p:extLst>
      <p:ext uri="{BB962C8B-B14F-4D97-AF65-F5344CB8AC3E}">
        <p14:creationId xmlns:p14="http://schemas.microsoft.com/office/powerpoint/2010/main" val="326404418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bg>
      <p:bgPr>
        <a:solidFill>
          <a:srgbClr val="FFFFFF"/>
        </a:solidFill>
        <a:effectLst/>
      </p:bgPr>
    </p:bg>
    <p:spTree>
      <p:nvGrpSpPr>
        <p:cNvPr id="1" name="Shape 231"/>
        <p:cNvGrpSpPr/>
        <p:nvPr/>
      </p:nvGrpSpPr>
      <p:grpSpPr>
        <a:xfrm>
          <a:off x="0" y="0"/>
          <a:ext cx="0" cy="0"/>
          <a:chOff x="0" y="0"/>
          <a:chExt cx="0" cy="0"/>
        </a:xfrm>
      </p:grpSpPr>
      <p:sp>
        <p:nvSpPr>
          <p:cNvPr id="232" name="Google Shape;232;p34"/>
          <p:cNvSpPr/>
          <p:nvPr/>
        </p:nvSpPr>
        <p:spPr>
          <a:xfrm rot="10800000">
            <a:off x="-17" y="15"/>
            <a:ext cx="2662985" cy="2526851"/>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3" name="Google Shape;233;p34"/>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r>
              <a:rPr lang="en-US"/>
              <a:t>Click to edit Master title style</a:t>
            </a:r>
            <a:endParaRPr/>
          </a:p>
        </p:txBody>
      </p:sp>
      <p:sp>
        <p:nvSpPr>
          <p:cNvPr id="234" name="Google Shape;234;p34"/>
          <p:cNvSpPr txBox="1">
            <a:spLocks noGrp="1"/>
          </p:cNvSpPr>
          <p:nvPr>
            <p:ph type="subTitle" idx="1"/>
          </p:nvPr>
        </p:nvSpPr>
        <p:spPr>
          <a:xfrm>
            <a:off x="6096000" y="2167933"/>
            <a:ext cx="4902400" cy="3964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Char char="●"/>
              <a:defRPr/>
            </a:lvl1pPr>
            <a:lvl2pPr lvl="1">
              <a:spcBef>
                <a:spcPts val="0"/>
              </a:spcBef>
              <a:spcAft>
                <a:spcPts val="0"/>
              </a:spcAft>
              <a:buSzPts val="1400"/>
              <a:buChar char="○"/>
              <a:defRPr/>
            </a:lvl2pPr>
            <a:lvl3pPr lvl="2">
              <a:spcBef>
                <a:spcPts val="2133"/>
              </a:spcBef>
              <a:spcAft>
                <a:spcPts val="0"/>
              </a:spcAft>
              <a:buSzPts val="1400"/>
              <a:buChar char="■"/>
              <a:defRPr/>
            </a:lvl3pPr>
            <a:lvl4pPr lvl="3">
              <a:spcBef>
                <a:spcPts val="2133"/>
              </a:spcBef>
              <a:spcAft>
                <a:spcPts val="0"/>
              </a:spcAft>
              <a:buSzPts val="1400"/>
              <a:buChar char="●"/>
              <a:defRPr/>
            </a:lvl4pPr>
            <a:lvl5pPr lvl="4">
              <a:spcBef>
                <a:spcPts val="2133"/>
              </a:spcBef>
              <a:spcAft>
                <a:spcPts val="0"/>
              </a:spcAft>
              <a:buSzPts val="1400"/>
              <a:buChar char="○"/>
              <a:defRPr/>
            </a:lvl5pPr>
            <a:lvl6pPr lvl="5">
              <a:spcBef>
                <a:spcPts val="2133"/>
              </a:spcBef>
              <a:spcAft>
                <a:spcPts val="0"/>
              </a:spcAft>
              <a:buSzPts val="1400"/>
              <a:buChar char="■"/>
              <a:defRPr/>
            </a:lvl6pPr>
            <a:lvl7pPr lvl="6">
              <a:spcBef>
                <a:spcPts val="2133"/>
              </a:spcBef>
              <a:spcAft>
                <a:spcPts val="0"/>
              </a:spcAft>
              <a:buSzPts val="1400"/>
              <a:buChar char="●"/>
              <a:defRPr/>
            </a:lvl7pPr>
            <a:lvl8pPr lvl="7">
              <a:spcBef>
                <a:spcPts val="2133"/>
              </a:spcBef>
              <a:spcAft>
                <a:spcPts val="0"/>
              </a:spcAft>
              <a:buSzPts val="1400"/>
              <a:buChar char="○"/>
              <a:defRPr/>
            </a:lvl8pPr>
            <a:lvl9pPr lvl="8">
              <a:spcBef>
                <a:spcPts val="2133"/>
              </a:spcBef>
              <a:spcAft>
                <a:spcPts val="2133"/>
              </a:spcAft>
              <a:buSzPts val="1400"/>
              <a:buChar char="■"/>
              <a:defRPr/>
            </a:lvl9pPr>
          </a:lstStyle>
          <a:p>
            <a:r>
              <a:rPr lang="en-US"/>
              <a:t>Click to edit Master subtitle style</a:t>
            </a:r>
            <a:endParaRPr/>
          </a:p>
        </p:txBody>
      </p:sp>
      <p:sp>
        <p:nvSpPr>
          <p:cNvPr id="235" name="Google Shape;235;p34"/>
          <p:cNvSpPr/>
          <p:nvPr/>
        </p:nvSpPr>
        <p:spPr>
          <a:xfrm>
            <a:off x="9529017" y="4331148"/>
            <a:ext cx="2662985" cy="2526851"/>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6" name="Google Shape;236;p34"/>
          <p:cNvSpPr txBox="1">
            <a:spLocks noGrp="1"/>
          </p:cNvSpPr>
          <p:nvPr>
            <p:ph type="subTitle" idx="2"/>
          </p:nvPr>
        </p:nvSpPr>
        <p:spPr>
          <a:xfrm>
            <a:off x="950967" y="2167933"/>
            <a:ext cx="4967600" cy="396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rtl="0">
              <a:spcBef>
                <a:spcPts val="0"/>
              </a:spcBef>
              <a:spcAft>
                <a:spcPts val="0"/>
              </a:spcAft>
              <a:buSzPts val="1400"/>
              <a:buChar char="○"/>
              <a:defRPr/>
            </a:lvl2pPr>
            <a:lvl3pPr lvl="2" rtl="0">
              <a:spcBef>
                <a:spcPts val="2133"/>
              </a:spcBef>
              <a:spcAft>
                <a:spcPts val="0"/>
              </a:spcAft>
              <a:buSzPts val="1400"/>
              <a:buChar char="■"/>
              <a:defRPr/>
            </a:lvl3pPr>
            <a:lvl4pPr lvl="3" rtl="0">
              <a:spcBef>
                <a:spcPts val="2133"/>
              </a:spcBef>
              <a:spcAft>
                <a:spcPts val="0"/>
              </a:spcAft>
              <a:buSzPts val="1400"/>
              <a:buChar char="●"/>
              <a:defRPr/>
            </a:lvl4pPr>
            <a:lvl5pPr lvl="4" rtl="0">
              <a:spcBef>
                <a:spcPts val="2133"/>
              </a:spcBef>
              <a:spcAft>
                <a:spcPts val="0"/>
              </a:spcAft>
              <a:buSzPts val="1400"/>
              <a:buChar char="○"/>
              <a:defRPr/>
            </a:lvl5pPr>
            <a:lvl6pPr lvl="5" rtl="0">
              <a:spcBef>
                <a:spcPts val="2133"/>
              </a:spcBef>
              <a:spcAft>
                <a:spcPts val="0"/>
              </a:spcAft>
              <a:buSzPts val="1400"/>
              <a:buChar char="■"/>
              <a:defRPr/>
            </a:lvl6pPr>
            <a:lvl7pPr lvl="6" rtl="0">
              <a:spcBef>
                <a:spcPts val="2133"/>
              </a:spcBef>
              <a:spcAft>
                <a:spcPts val="0"/>
              </a:spcAft>
              <a:buSzPts val="1400"/>
              <a:buChar char="●"/>
              <a:defRPr/>
            </a:lvl7pPr>
            <a:lvl8pPr lvl="7" rtl="0">
              <a:spcBef>
                <a:spcPts val="2133"/>
              </a:spcBef>
              <a:spcAft>
                <a:spcPts val="0"/>
              </a:spcAft>
              <a:buSzPts val="1400"/>
              <a:buChar char="○"/>
              <a:defRPr/>
            </a:lvl8pPr>
            <a:lvl9pPr lvl="8" rtl="0">
              <a:spcBef>
                <a:spcPts val="2133"/>
              </a:spcBef>
              <a:spcAft>
                <a:spcPts val="2133"/>
              </a:spcAft>
              <a:buSzPts val="1400"/>
              <a:buChar char="■"/>
              <a:defRPr/>
            </a:lvl9pPr>
          </a:lstStyle>
          <a:p>
            <a:r>
              <a:rPr lang="en-US"/>
              <a:t>Click to edit Master subtitle style</a:t>
            </a:r>
            <a:endParaRPr/>
          </a:p>
        </p:txBody>
      </p:sp>
    </p:spTree>
    <p:extLst>
      <p:ext uri="{BB962C8B-B14F-4D97-AF65-F5344CB8AC3E}">
        <p14:creationId xmlns:p14="http://schemas.microsoft.com/office/powerpoint/2010/main" val="77425218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anks">
  <p:cSld name="Thanks">
    <p:bg>
      <p:bgPr>
        <a:solidFill>
          <a:schemeClr val="dk1"/>
        </a:solidFill>
        <a:effectLst/>
      </p:bgPr>
    </p:bg>
    <p:spTree>
      <p:nvGrpSpPr>
        <p:cNvPr id="1" name="Shape 237"/>
        <p:cNvGrpSpPr/>
        <p:nvPr/>
      </p:nvGrpSpPr>
      <p:grpSpPr>
        <a:xfrm>
          <a:off x="0" y="0"/>
          <a:ext cx="0" cy="0"/>
          <a:chOff x="0" y="0"/>
          <a:chExt cx="0" cy="0"/>
        </a:xfrm>
      </p:grpSpPr>
      <p:grpSp>
        <p:nvGrpSpPr>
          <p:cNvPr id="238" name="Google Shape;238;p35"/>
          <p:cNvGrpSpPr/>
          <p:nvPr/>
        </p:nvGrpSpPr>
        <p:grpSpPr>
          <a:xfrm>
            <a:off x="149" y="15"/>
            <a:ext cx="12304657" cy="6921452"/>
            <a:chOff x="4268700" y="314075"/>
            <a:chExt cx="698525" cy="392925"/>
          </a:xfrm>
        </p:grpSpPr>
        <p:sp>
          <p:nvSpPr>
            <p:cNvPr id="239" name="Google Shape;239;p35"/>
            <p:cNvSpPr/>
            <p:nvPr/>
          </p:nvSpPr>
          <p:spPr>
            <a:xfrm>
              <a:off x="4628325" y="385425"/>
              <a:ext cx="338900" cy="321575"/>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rgbClr val="FFE8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35"/>
            <p:cNvSpPr/>
            <p:nvPr/>
          </p:nvSpPr>
          <p:spPr>
            <a:xfrm>
              <a:off x="4268700" y="314075"/>
              <a:ext cx="223900" cy="212450"/>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41" name="Google Shape;241;p35"/>
          <p:cNvSpPr txBox="1">
            <a:spLocks noGrp="1"/>
          </p:cNvSpPr>
          <p:nvPr>
            <p:ph type="subTitle" idx="1"/>
          </p:nvPr>
        </p:nvSpPr>
        <p:spPr>
          <a:xfrm>
            <a:off x="950967" y="2325267"/>
            <a:ext cx="4277200" cy="47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1"/>
            </a:lvl1pPr>
            <a:lvl2pPr lvl="1" algn="ctr" rtl="0">
              <a:spcBef>
                <a:spcPts val="2133"/>
              </a:spcBef>
              <a:spcAft>
                <a:spcPts val="0"/>
              </a:spcAft>
              <a:buSzPts val="1400"/>
              <a:buNone/>
              <a:defRPr/>
            </a:lvl2pPr>
            <a:lvl3pPr lvl="2" algn="ctr" rtl="0">
              <a:spcBef>
                <a:spcPts val="2133"/>
              </a:spcBef>
              <a:spcAft>
                <a:spcPts val="0"/>
              </a:spcAft>
              <a:buSzPts val="1400"/>
              <a:buNone/>
              <a:defRPr/>
            </a:lvl3pPr>
            <a:lvl4pPr lvl="3" algn="ctr" rtl="0">
              <a:spcBef>
                <a:spcPts val="2133"/>
              </a:spcBef>
              <a:spcAft>
                <a:spcPts val="0"/>
              </a:spcAft>
              <a:buSzPts val="1400"/>
              <a:buNone/>
              <a:defRPr/>
            </a:lvl4pPr>
            <a:lvl5pPr lvl="4" algn="ctr" rtl="0">
              <a:spcBef>
                <a:spcPts val="2133"/>
              </a:spcBef>
              <a:spcAft>
                <a:spcPts val="0"/>
              </a:spcAft>
              <a:buSzPts val="1400"/>
              <a:buNone/>
              <a:defRPr/>
            </a:lvl5pPr>
            <a:lvl6pPr lvl="5" algn="ctr" rtl="0">
              <a:spcBef>
                <a:spcPts val="2133"/>
              </a:spcBef>
              <a:spcAft>
                <a:spcPts val="0"/>
              </a:spcAft>
              <a:buSzPts val="1400"/>
              <a:buNone/>
              <a:defRPr/>
            </a:lvl6pPr>
            <a:lvl7pPr lvl="6" algn="ctr" rtl="0">
              <a:spcBef>
                <a:spcPts val="2133"/>
              </a:spcBef>
              <a:spcAft>
                <a:spcPts val="0"/>
              </a:spcAft>
              <a:buSzPts val="1400"/>
              <a:buNone/>
              <a:defRPr/>
            </a:lvl7pPr>
            <a:lvl8pPr lvl="7" algn="ctr" rtl="0">
              <a:spcBef>
                <a:spcPts val="2133"/>
              </a:spcBef>
              <a:spcAft>
                <a:spcPts val="0"/>
              </a:spcAft>
              <a:buSzPts val="1400"/>
              <a:buNone/>
              <a:defRPr/>
            </a:lvl8pPr>
            <a:lvl9pPr lvl="8" algn="ctr" rtl="0">
              <a:spcBef>
                <a:spcPts val="2133"/>
              </a:spcBef>
              <a:spcAft>
                <a:spcPts val="2133"/>
              </a:spcAft>
              <a:buSzPts val="1400"/>
              <a:buNone/>
              <a:defRPr/>
            </a:lvl9pPr>
          </a:lstStyle>
          <a:p>
            <a:r>
              <a:rPr lang="en-US"/>
              <a:t>Click to edit Master subtitle style</a:t>
            </a:r>
            <a:endParaRPr/>
          </a:p>
        </p:txBody>
      </p:sp>
      <p:sp>
        <p:nvSpPr>
          <p:cNvPr id="242" name="Google Shape;242;p35"/>
          <p:cNvSpPr txBox="1">
            <a:spLocks noGrp="1"/>
          </p:cNvSpPr>
          <p:nvPr>
            <p:ph type="title"/>
          </p:nvPr>
        </p:nvSpPr>
        <p:spPr>
          <a:xfrm>
            <a:off x="950967" y="1443500"/>
            <a:ext cx="4277200" cy="7860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6400"/>
            </a:lvl1pPr>
            <a:lvl2pPr lvl="1">
              <a:spcBef>
                <a:spcPts val="0"/>
              </a:spcBef>
              <a:spcAft>
                <a:spcPts val="0"/>
              </a:spcAft>
              <a:buClr>
                <a:schemeClr val="accent5"/>
              </a:buClr>
              <a:buSzPts val="2800"/>
              <a:buNone/>
              <a:defRPr>
                <a:solidFill>
                  <a:schemeClr val="accent5"/>
                </a:solidFill>
                <a:latin typeface="Roboto"/>
                <a:ea typeface="Roboto"/>
                <a:cs typeface="Roboto"/>
                <a:sym typeface="Roboto"/>
              </a:defRPr>
            </a:lvl2pPr>
            <a:lvl3pPr lvl="2">
              <a:spcBef>
                <a:spcPts val="0"/>
              </a:spcBef>
              <a:spcAft>
                <a:spcPts val="0"/>
              </a:spcAft>
              <a:buClr>
                <a:schemeClr val="accent5"/>
              </a:buClr>
              <a:buSzPts val="2800"/>
              <a:buNone/>
              <a:defRPr>
                <a:solidFill>
                  <a:schemeClr val="accent5"/>
                </a:solidFill>
                <a:latin typeface="Roboto"/>
                <a:ea typeface="Roboto"/>
                <a:cs typeface="Roboto"/>
                <a:sym typeface="Roboto"/>
              </a:defRPr>
            </a:lvl3pPr>
            <a:lvl4pPr lvl="3">
              <a:spcBef>
                <a:spcPts val="0"/>
              </a:spcBef>
              <a:spcAft>
                <a:spcPts val="0"/>
              </a:spcAft>
              <a:buClr>
                <a:schemeClr val="accent5"/>
              </a:buClr>
              <a:buSzPts val="2800"/>
              <a:buNone/>
              <a:defRPr>
                <a:solidFill>
                  <a:schemeClr val="accent5"/>
                </a:solidFill>
                <a:latin typeface="Roboto"/>
                <a:ea typeface="Roboto"/>
                <a:cs typeface="Roboto"/>
                <a:sym typeface="Roboto"/>
              </a:defRPr>
            </a:lvl4pPr>
            <a:lvl5pPr lvl="4">
              <a:spcBef>
                <a:spcPts val="0"/>
              </a:spcBef>
              <a:spcAft>
                <a:spcPts val="0"/>
              </a:spcAft>
              <a:buClr>
                <a:schemeClr val="accent5"/>
              </a:buClr>
              <a:buSzPts val="2800"/>
              <a:buNone/>
              <a:defRPr>
                <a:solidFill>
                  <a:schemeClr val="accent5"/>
                </a:solidFill>
                <a:latin typeface="Roboto"/>
                <a:ea typeface="Roboto"/>
                <a:cs typeface="Roboto"/>
                <a:sym typeface="Roboto"/>
              </a:defRPr>
            </a:lvl5pPr>
            <a:lvl6pPr lvl="5">
              <a:spcBef>
                <a:spcPts val="0"/>
              </a:spcBef>
              <a:spcAft>
                <a:spcPts val="0"/>
              </a:spcAft>
              <a:buClr>
                <a:schemeClr val="accent5"/>
              </a:buClr>
              <a:buSzPts val="2800"/>
              <a:buNone/>
              <a:defRPr>
                <a:solidFill>
                  <a:schemeClr val="accent5"/>
                </a:solidFill>
                <a:latin typeface="Roboto"/>
                <a:ea typeface="Roboto"/>
                <a:cs typeface="Roboto"/>
                <a:sym typeface="Roboto"/>
              </a:defRPr>
            </a:lvl6pPr>
            <a:lvl7pPr lvl="6">
              <a:spcBef>
                <a:spcPts val="0"/>
              </a:spcBef>
              <a:spcAft>
                <a:spcPts val="0"/>
              </a:spcAft>
              <a:buClr>
                <a:schemeClr val="accent5"/>
              </a:buClr>
              <a:buSzPts val="2800"/>
              <a:buNone/>
              <a:defRPr>
                <a:solidFill>
                  <a:schemeClr val="accent5"/>
                </a:solidFill>
                <a:latin typeface="Roboto"/>
                <a:ea typeface="Roboto"/>
                <a:cs typeface="Roboto"/>
                <a:sym typeface="Roboto"/>
              </a:defRPr>
            </a:lvl7pPr>
            <a:lvl8pPr lvl="7">
              <a:spcBef>
                <a:spcPts val="0"/>
              </a:spcBef>
              <a:spcAft>
                <a:spcPts val="0"/>
              </a:spcAft>
              <a:buClr>
                <a:schemeClr val="accent5"/>
              </a:buClr>
              <a:buSzPts val="2800"/>
              <a:buNone/>
              <a:defRPr>
                <a:solidFill>
                  <a:schemeClr val="accent5"/>
                </a:solidFill>
                <a:latin typeface="Roboto"/>
                <a:ea typeface="Roboto"/>
                <a:cs typeface="Roboto"/>
                <a:sym typeface="Roboto"/>
              </a:defRPr>
            </a:lvl8pPr>
            <a:lvl9pPr lvl="8">
              <a:spcBef>
                <a:spcPts val="0"/>
              </a:spcBef>
              <a:spcAft>
                <a:spcPts val="0"/>
              </a:spcAft>
              <a:buClr>
                <a:schemeClr val="accent5"/>
              </a:buClr>
              <a:buSzPts val="2800"/>
              <a:buNone/>
              <a:defRPr>
                <a:solidFill>
                  <a:schemeClr val="accent5"/>
                </a:solidFill>
                <a:latin typeface="Roboto"/>
                <a:ea typeface="Roboto"/>
                <a:cs typeface="Roboto"/>
                <a:sym typeface="Roboto"/>
              </a:defRPr>
            </a:lvl9pPr>
          </a:lstStyle>
          <a:p>
            <a:r>
              <a:rPr lang="en-US"/>
              <a:t>Click to edit Master title style</a:t>
            </a:r>
            <a:endParaRPr/>
          </a:p>
        </p:txBody>
      </p:sp>
      <p:sp>
        <p:nvSpPr>
          <p:cNvPr id="243" name="Google Shape;243;p35"/>
          <p:cNvSpPr txBox="1"/>
          <p:nvPr/>
        </p:nvSpPr>
        <p:spPr>
          <a:xfrm>
            <a:off x="4729967" y="5249867"/>
            <a:ext cx="6566800" cy="948000"/>
          </a:xfrm>
          <a:prstGeom prst="rect">
            <a:avLst/>
          </a:prstGeom>
          <a:noFill/>
          <a:ln>
            <a:noFill/>
          </a:ln>
        </p:spPr>
        <p:txBody>
          <a:bodyPr spcFirstLastPara="1" wrap="square" lIns="121900" tIns="121900" rIns="121900" bIns="121900" anchor="t" anchorCtr="0">
            <a:noAutofit/>
          </a:bodyPr>
          <a:lstStyle/>
          <a:p>
            <a:pPr marL="1828754" lvl="0" indent="0" algn="r" rtl="0">
              <a:lnSpc>
                <a:spcPct val="114000"/>
              </a:lnSpc>
              <a:spcBef>
                <a:spcPts val="0"/>
              </a:spcBef>
              <a:spcAft>
                <a:spcPts val="0"/>
              </a:spcAft>
              <a:buNone/>
            </a:pPr>
            <a:r>
              <a:rPr lang="en" sz="1467" b="1">
                <a:solidFill>
                  <a:schemeClr val="accent3"/>
                </a:solidFill>
                <a:latin typeface="Lato"/>
                <a:ea typeface="Lato"/>
                <a:cs typeface="Lato"/>
                <a:sym typeface="Lato"/>
              </a:rPr>
              <a:t>CREDITS:</a:t>
            </a:r>
            <a:r>
              <a:rPr lang="en" sz="1467">
                <a:solidFill>
                  <a:schemeClr val="accent3"/>
                </a:solidFill>
                <a:latin typeface="Lato"/>
                <a:ea typeface="Lato"/>
                <a:cs typeface="Lato"/>
                <a:sym typeface="Lato"/>
              </a:rPr>
              <a:t> This presentation template was created by </a:t>
            </a:r>
            <a:r>
              <a:rPr lang="en" sz="1467" b="1">
                <a:solidFill>
                  <a:schemeClr val="accent3"/>
                </a:solidFill>
                <a:uFill>
                  <a:noFill/>
                </a:u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467">
                <a:solidFill>
                  <a:schemeClr val="accent3"/>
                </a:solidFill>
                <a:latin typeface="Lato"/>
                <a:ea typeface="Lato"/>
                <a:cs typeface="Lato"/>
                <a:sym typeface="Lato"/>
              </a:rPr>
              <a:t>, including icons by</a:t>
            </a:r>
            <a:r>
              <a:rPr lang="en" sz="1467" b="1">
                <a:solidFill>
                  <a:schemeClr val="accent3"/>
                </a:solidFill>
                <a:latin typeface="Lato"/>
                <a:ea typeface="Lato"/>
                <a:cs typeface="Lato"/>
                <a:sym typeface="Lato"/>
              </a:rPr>
              <a:t> </a:t>
            </a:r>
            <a:r>
              <a:rPr lang="en" sz="1467" b="1">
                <a:solidFill>
                  <a:schemeClr val="accent3"/>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467">
                <a:solidFill>
                  <a:schemeClr val="accent3"/>
                </a:solidFill>
                <a:latin typeface="Lato"/>
                <a:ea typeface="Lato"/>
                <a:cs typeface="Lato"/>
                <a:sym typeface="Lato"/>
              </a:rPr>
              <a:t>, infographics &amp; images by </a:t>
            </a:r>
            <a:r>
              <a:rPr lang="en" sz="1467" b="1">
                <a:solidFill>
                  <a:schemeClr val="accent3"/>
                </a:solidFill>
                <a:uFill>
                  <a:noFill/>
                </a:uFill>
                <a:latin typeface="Lato"/>
                <a:ea typeface="Lato"/>
                <a:cs typeface="Lato"/>
                <a:sym typeface="Lato"/>
                <a:hlinkClick r:id="rId4">
                  <a:extLst>
                    <a:ext uri="{A12FA001-AC4F-418D-AE19-62706E023703}">
                      <ahyp:hlinkClr xmlns:ahyp="http://schemas.microsoft.com/office/drawing/2018/hyperlinkcolor" val="tx"/>
                    </a:ext>
                  </a:extLst>
                </a:hlinkClick>
              </a:rPr>
              <a:t>Freepik</a:t>
            </a:r>
            <a:r>
              <a:rPr lang="en" sz="1467">
                <a:solidFill>
                  <a:schemeClr val="accent3"/>
                </a:solidFill>
                <a:latin typeface="Lato"/>
                <a:ea typeface="Lato"/>
                <a:cs typeface="Lato"/>
                <a:sym typeface="Lato"/>
              </a:rPr>
              <a:t> and illustrations by </a:t>
            </a:r>
            <a:r>
              <a:rPr lang="en" sz="1467" b="1">
                <a:solidFill>
                  <a:schemeClr val="accent3"/>
                </a:solidFill>
                <a:uFill>
                  <a:noFill/>
                </a:uFill>
                <a:latin typeface="Lato"/>
                <a:ea typeface="Lato"/>
                <a:cs typeface="Lato"/>
                <a:sym typeface="Lato"/>
                <a:hlinkClick r:id="rId5">
                  <a:extLst>
                    <a:ext uri="{A12FA001-AC4F-418D-AE19-62706E023703}">
                      <ahyp:hlinkClr xmlns:ahyp="http://schemas.microsoft.com/office/drawing/2018/hyperlinkcolor" val="tx"/>
                    </a:ext>
                  </a:extLst>
                </a:hlinkClick>
              </a:rPr>
              <a:t>Storyset</a:t>
            </a:r>
            <a:endParaRPr sz="1467" b="1">
              <a:solidFill>
                <a:schemeClr val="accent3"/>
              </a:solidFill>
              <a:latin typeface="Lato"/>
              <a:ea typeface="Lato"/>
              <a:cs typeface="Lato"/>
              <a:sym typeface="Lato"/>
            </a:endParaRPr>
          </a:p>
        </p:txBody>
      </p:sp>
      <p:sp>
        <p:nvSpPr>
          <p:cNvPr id="244" name="Google Shape;244;p35"/>
          <p:cNvSpPr txBox="1">
            <a:spLocks noGrp="1"/>
          </p:cNvSpPr>
          <p:nvPr>
            <p:ph type="subTitle" idx="2"/>
          </p:nvPr>
        </p:nvSpPr>
        <p:spPr>
          <a:xfrm>
            <a:off x="1629167" y="3289933"/>
            <a:ext cx="3100800" cy="1776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88140578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p:cSld name="Background">
    <p:bg>
      <p:bgPr>
        <a:solidFill>
          <a:schemeClr val="accent4"/>
        </a:solidFill>
        <a:effectLst/>
      </p:bgPr>
    </p:bg>
    <p:spTree>
      <p:nvGrpSpPr>
        <p:cNvPr id="1" name="Shape 245"/>
        <p:cNvGrpSpPr/>
        <p:nvPr/>
      </p:nvGrpSpPr>
      <p:grpSpPr>
        <a:xfrm>
          <a:off x="0" y="0"/>
          <a:ext cx="0" cy="0"/>
          <a:chOff x="0" y="0"/>
          <a:chExt cx="0" cy="0"/>
        </a:xfrm>
      </p:grpSpPr>
      <p:sp>
        <p:nvSpPr>
          <p:cNvPr id="246" name="Google Shape;246;p36"/>
          <p:cNvSpPr/>
          <p:nvPr/>
        </p:nvSpPr>
        <p:spPr>
          <a:xfrm>
            <a:off x="-386270" y="-1068601"/>
            <a:ext cx="9567399" cy="8071545"/>
          </a:xfrm>
          <a:custGeom>
            <a:avLst/>
            <a:gdLst/>
            <a:ahLst/>
            <a:cxnLst/>
            <a:rect l="l" t="t" r="r" b="b"/>
            <a:pathLst>
              <a:path w="17115" h="14439" extrusionOk="0">
                <a:moveTo>
                  <a:pt x="2683" y="0"/>
                </a:moveTo>
                <a:cubicBezTo>
                  <a:pt x="1615" y="0"/>
                  <a:pt x="718" y="309"/>
                  <a:pt x="1" y="712"/>
                </a:cubicBezTo>
                <a:lnTo>
                  <a:pt x="1" y="14439"/>
                </a:lnTo>
                <a:lnTo>
                  <a:pt x="12831" y="14439"/>
                </a:lnTo>
                <a:cubicBezTo>
                  <a:pt x="16201" y="11414"/>
                  <a:pt x="17114" y="5460"/>
                  <a:pt x="11771" y="5460"/>
                </a:cubicBezTo>
                <a:cubicBezTo>
                  <a:pt x="11745" y="5460"/>
                  <a:pt x="11718" y="5460"/>
                  <a:pt x="11690" y="5461"/>
                </a:cubicBezTo>
                <a:cubicBezTo>
                  <a:pt x="11674" y="5461"/>
                  <a:pt x="11658" y="5461"/>
                  <a:pt x="11642" y="5461"/>
                </a:cubicBezTo>
                <a:cubicBezTo>
                  <a:pt x="8041" y="5461"/>
                  <a:pt x="7011" y="957"/>
                  <a:pt x="4274" y="219"/>
                </a:cubicBezTo>
                <a:cubicBezTo>
                  <a:pt x="3708" y="66"/>
                  <a:pt x="3177" y="0"/>
                  <a:pt x="2683" y="0"/>
                </a:cubicBez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327043584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Background 1">
    <p:bg>
      <p:bgPr>
        <a:solidFill>
          <a:schemeClr val="accent4"/>
        </a:solidFill>
        <a:effectLst/>
      </p:bgPr>
    </p:bg>
    <p:spTree>
      <p:nvGrpSpPr>
        <p:cNvPr id="1" name="Shape 247"/>
        <p:cNvGrpSpPr/>
        <p:nvPr/>
      </p:nvGrpSpPr>
      <p:grpSpPr>
        <a:xfrm>
          <a:off x="0" y="0"/>
          <a:ext cx="0" cy="0"/>
          <a:chOff x="0" y="0"/>
          <a:chExt cx="0" cy="0"/>
        </a:xfrm>
      </p:grpSpPr>
      <p:sp>
        <p:nvSpPr>
          <p:cNvPr id="248" name="Google Shape;248;p37"/>
          <p:cNvSpPr/>
          <p:nvPr/>
        </p:nvSpPr>
        <p:spPr>
          <a:xfrm rot="10800000" flipH="1">
            <a:off x="6280114" y="1296465"/>
            <a:ext cx="5911977" cy="5597576"/>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accent5"/>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415906152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8B933-D2F7-EABD-12AB-82BA00424E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568CA2-6172-C6F7-BF44-78F2C2B56A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BB2C9A-2D24-8E42-1BEA-6BC51292F609}"/>
              </a:ext>
            </a:extLst>
          </p:cNvPr>
          <p:cNvSpPr>
            <a:spLocks noGrp="1"/>
          </p:cNvSpPr>
          <p:nvPr>
            <p:ph type="dt" sz="half" idx="10"/>
          </p:nvPr>
        </p:nvSpPr>
        <p:spPr/>
        <p:txBody>
          <a:bodyPr/>
          <a:lstStyle/>
          <a:p>
            <a:fld id="{D262196A-3CED-492B-AE77-A44ABFDBA614}" type="datetimeFigureOut">
              <a:rPr lang="en-US" smtClean="0"/>
              <a:t>11/16/2022</a:t>
            </a:fld>
            <a:endParaRPr lang="en-US"/>
          </a:p>
        </p:txBody>
      </p:sp>
      <p:sp>
        <p:nvSpPr>
          <p:cNvPr id="5" name="Footer Placeholder 4">
            <a:extLst>
              <a:ext uri="{FF2B5EF4-FFF2-40B4-BE49-F238E27FC236}">
                <a16:creationId xmlns:a16="http://schemas.microsoft.com/office/drawing/2014/main" id="{B859ECA7-F984-E789-E07F-C1C53FA333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2F929-6DFF-BCFA-649C-FFD0785DD55B}"/>
              </a:ext>
            </a:extLst>
          </p:cNvPr>
          <p:cNvSpPr>
            <a:spLocks noGrp="1"/>
          </p:cNvSpPr>
          <p:nvPr>
            <p:ph type="sldNum" sz="quarter" idx="12"/>
          </p:nvPr>
        </p:nvSpPr>
        <p:spPr/>
        <p:txBody>
          <a:bodyPr/>
          <a:lstStyle/>
          <a:p>
            <a:fld id="{EC811AD2-F644-44A6-8CA9-A0D89E73F63C}" type="slidenum">
              <a:rPr lang="en-US" smtClean="0"/>
              <a:t>‹#›</a:t>
            </a:fld>
            <a:endParaRPr lang="en-US"/>
          </a:p>
        </p:txBody>
      </p:sp>
    </p:spTree>
    <p:extLst>
      <p:ext uri="{BB962C8B-B14F-4D97-AF65-F5344CB8AC3E}">
        <p14:creationId xmlns:p14="http://schemas.microsoft.com/office/powerpoint/2010/main" val="1261615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52"/>
        <p:cNvGrpSpPr/>
        <p:nvPr/>
      </p:nvGrpSpPr>
      <p:grpSpPr>
        <a:xfrm>
          <a:off x="0" y="0"/>
          <a:ext cx="0" cy="0"/>
          <a:chOff x="0" y="0"/>
          <a:chExt cx="0" cy="0"/>
        </a:xfrm>
      </p:grpSpPr>
    </p:spTree>
    <p:extLst>
      <p:ext uri="{BB962C8B-B14F-4D97-AF65-F5344CB8AC3E}">
        <p14:creationId xmlns:p14="http://schemas.microsoft.com/office/powerpoint/2010/main" val="124328225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accent4"/>
        </a:solidFill>
        <a:effectLst/>
      </p:bgPr>
    </p:bg>
    <p:spTree>
      <p:nvGrpSpPr>
        <p:cNvPr id="1" name="Shape 8"/>
        <p:cNvGrpSpPr/>
        <p:nvPr/>
      </p:nvGrpSpPr>
      <p:grpSpPr>
        <a:xfrm>
          <a:off x="0" y="0"/>
          <a:ext cx="0" cy="0"/>
          <a:chOff x="0" y="0"/>
          <a:chExt cx="0" cy="0"/>
        </a:xfrm>
      </p:grpSpPr>
      <p:sp>
        <p:nvSpPr>
          <p:cNvPr id="10" name="Google Shape;10;p2"/>
          <p:cNvSpPr txBox="1">
            <a:spLocks noGrp="1"/>
          </p:cNvSpPr>
          <p:nvPr>
            <p:ph type="subTitle" idx="1"/>
          </p:nvPr>
        </p:nvSpPr>
        <p:spPr>
          <a:xfrm>
            <a:off x="6096000" y="4332584"/>
            <a:ext cx="5145200" cy="996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300"/>
              <a:buFont typeface="Roboto"/>
              <a:buNone/>
              <a:defRPr sz="21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r>
              <a:rPr lang="en-US"/>
              <a:t>Click to edit Master subtitle style</a:t>
            </a:r>
            <a:endParaRPr/>
          </a:p>
        </p:txBody>
      </p:sp>
      <p:sp>
        <p:nvSpPr>
          <p:cNvPr id="11" name="Google Shape;11;p2"/>
          <p:cNvSpPr txBox="1">
            <a:spLocks noGrp="1"/>
          </p:cNvSpPr>
          <p:nvPr>
            <p:ph type="ctrTitle"/>
          </p:nvPr>
        </p:nvSpPr>
        <p:spPr>
          <a:xfrm>
            <a:off x="6096200" y="1529017"/>
            <a:ext cx="5340000" cy="26976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3800"/>
              <a:buNone/>
              <a:defRPr sz="6400">
                <a:solidFill>
                  <a:schemeClr val="dk2"/>
                </a:solidFill>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Tree>
    <p:extLst>
      <p:ext uri="{BB962C8B-B14F-4D97-AF65-F5344CB8AC3E}">
        <p14:creationId xmlns:p14="http://schemas.microsoft.com/office/powerpoint/2010/main" val="12000281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bg>
      <p:bgPr>
        <a:solidFill>
          <a:srgbClr val="FFFFFF"/>
        </a:solidFill>
        <a:effectLst/>
      </p:bgPr>
    </p:bg>
    <p:spTree>
      <p:nvGrpSpPr>
        <p:cNvPr id="1" name="Shape 22"/>
        <p:cNvGrpSpPr/>
        <p:nvPr/>
      </p:nvGrpSpPr>
      <p:grpSpPr>
        <a:xfrm>
          <a:off x="0" y="0"/>
          <a:ext cx="0" cy="0"/>
          <a:chOff x="0" y="0"/>
          <a:chExt cx="0" cy="0"/>
        </a:xfrm>
      </p:grpSpPr>
      <p:sp>
        <p:nvSpPr>
          <p:cNvPr id="23" name="Google Shape;23;p5"/>
          <p:cNvSpPr/>
          <p:nvPr/>
        </p:nvSpPr>
        <p:spPr>
          <a:xfrm>
            <a:off x="1" y="-23299"/>
            <a:ext cx="3504215" cy="3325041"/>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 name="Google Shape;24;p5"/>
          <p:cNvSpPr/>
          <p:nvPr/>
        </p:nvSpPr>
        <p:spPr>
          <a:xfrm>
            <a:off x="6276874" y="1245243"/>
            <a:ext cx="5915116" cy="5612771"/>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 name="Google Shape;25;p5"/>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26" name="Google Shape;26;p5"/>
          <p:cNvSpPr txBox="1">
            <a:spLocks noGrp="1"/>
          </p:cNvSpPr>
          <p:nvPr>
            <p:ph type="subTitle" idx="1"/>
          </p:nvPr>
        </p:nvSpPr>
        <p:spPr>
          <a:xfrm>
            <a:off x="2294300" y="4057851"/>
            <a:ext cx="3280000" cy="1395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5"/>
              </a:buClr>
              <a:buSzPts val="1400"/>
              <a:buNone/>
              <a:defRPr sz="1867" b="0"/>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r>
              <a:rPr lang="en-US"/>
              <a:t>Click to edit Master subtitle style</a:t>
            </a:r>
            <a:endParaRPr/>
          </a:p>
        </p:txBody>
      </p:sp>
      <p:sp>
        <p:nvSpPr>
          <p:cNvPr id="27" name="Google Shape;27;p5"/>
          <p:cNvSpPr txBox="1">
            <a:spLocks noGrp="1"/>
          </p:cNvSpPr>
          <p:nvPr>
            <p:ph type="subTitle" idx="2"/>
          </p:nvPr>
        </p:nvSpPr>
        <p:spPr>
          <a:xfrm>
            <a:off x="6601072" y="4057851"/>
            <a:ext cx="3280000" cy="139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b="0"/>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28" name="Google Shape;28;p5"/>
          <p:cNvSpPr txBox="1">
            <a:spLocks noGrp="1"/>
          </p:cNvSpPr>
          <p:nvPr>
            <p:ph type="subTitle" idx="3"/>
          </p:nvPr>
        </p:nvSpPr>
        <p:spPr>
          <a:xfrm>
            <a:off x="6748476" y="5453051"/>
            <a:ext cx="2985200" cy="48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atin typeface="Impact"/>
                <a:ea typeface="Impact"/>
                <a:cs typeface="Impact"/>
                <a:sym typeface="Impact"/>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29" name="Google Shape;29;p5"/>
          <p:cNvSpPr txBox="1">
            <a:spLocks noGrp="1"/>
          </p:cNvSpPr>
          <p:nvPr>
            <p:ph type="subTitle" idx="4"/>
          </p:nvPr>
        </p:nvSpPr>
        <p:spPr>
          <a:xfrm>
            <a:off x="2694484" y="5453051"/>
            <a:ext cx="2479600" cy="48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atin typeface="Impact"/>
                <a:ea typeface="Impact"/>
                <a:cs typeface="Impact"/>
                <a:sym typeface="Impact"/>
              </a:defRPr>
            </a:lvl1pPr>
            <a:lvl2pPr lvl="1" rtl="0">
              <a:spcBef>
                <a:spcPts val="0"/>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1755971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8B933-D2F7-EABD-12AB-82BA00424E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568CA2-6172-C6F7-BF44-78F2C2B56A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BB2C9A-2D24-8E42-1BEA-6BC51292F609}"/>
              </a:ext>
            </a:extLst>
          </p:cNvPr>
          <p:cNvSpPr>
            <a:spLocks noGrp="1"/>
          </p:cNvSpPr>
          <p:nvPr>
            <p:ph type="dt" sz="half" idx="10"/>
          </p:nvPr>
        </p:nvSpPr>
        <p:spPr/>
        <p:txBody>
          <a:bodyPr/>
          <a:lstStyle/>
          <a:p>
            <a:fld id="{D262196A-3CED-492B-AE77-A44ABFDBA614}" type="datetimeFigureOut">
              <a:rPr lang="en-US" smtClean="0"/>
              <a:t>11/16/2022</a:t>
            </a:fld>
            <a:endParaRPr lang="en-US"/>
          </a:p>
        </p:txBody>
      </p:sp>
      <p:sp>
        <p:nvSpPr>
          <p:cNvPr id="5" name="Footer Placeholder 4">
            <a:extLst>
              <a:ext uri="{FF2B5EF4-FFF2-40B4-BE49-F238E27FC236}">
                <a16:creationId xmlns:a16="http://schemas.microsoft.com/office/drawing/2014/main" id="{B859ECA7-F984-E789-E07F-C1C53FA333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2F929-6DFF-BCFA-649C-FFD0785DD55B}"/>
              </a:ext>
            </a:extLst>
          </p:cNvPr>
          <p:cNvSpPr>
            <a:spLocks noGrp="1"/>
          </p:cNvSpPr>
          <p:nvPr>
            <p:ph type="sldNum" sz="quarter" idx="12"/>
          </p:nvPr>
        </p:nvSpPr>
        <p:spPr/>
        <p:txBody>
          <a:bodyPr/>
          <a:lstStyle/>
          <a:p>
            <a:fld id="{EC811AD2-F644-44A6-8CA9-A0D89E73F63C}" type="slidenum">
              <a:rPr lang="en-US" smtClean="0"/>
              <a:t>‹#›</a:t>
            </a:fld>
            <a:endParaRPr lang="en-US"/>
          </a:p>
        </p:txBody>
      </p:sp>
    </p:spTree>
    <p:extLst>
      <p:ext uri="{BB962C8B-B14F-4D97-AF65-F5344CB8AC3E}">
        <p14:creationId xmlns:p14="http://schemas.microsoft.com/office/powerpoint/2010/main" val="158684944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256"/>
        <p:cNvGrpSpPr/>
        <p:nvPr/>
      </p:nvGrpSpPr>
      <p:grpSpPr>
        <a:xfrm>
          <a:off x="0" y="0"/>
          <a:ext cx="0" cy="0"/>
          <a:chOff x="0" y="0"/>
          <a:chExt cx="0" cy="0"/>
        </a:xfrm>
      </p:grpSpPr>
    </p:spTree>
    <p:extLst>
      <p:ext uri="{BB962C8B-B14F-4D97-AF65-F5344CB8AC3E}">
        <p14:creationId xmlns:p14="http://schemas.microsoft.com/office/powerpoint/2010/main" val="29382406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257"/>
        <p:cNvGrpSpPr/>
        <p:nvPr/>
      </p:nvGrpSpPr>
      <p:grpSpPr>
        <a:xfrm>
          <a:off x="0" y="0"/>
          <a:ext cx="0" cy="0"/>
          <a:chOff x="0" y="0"/>
          <a:chExt cx="0" cy="0"/>
        </a:xfrm>
      </p:grpSpPr>
      <p:sp>
        <p:nvSpPr>
          <p:cNvPr id="258" name="Google Shape;258;p42"/>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r>
              <a:rPr lang="en-US"/>
              <a:t>Click to edit Master title style</a:t>
            </a:r>
            <a:endParaRPr/>
          </a:p>
        </p:txBody>
      </p:sp>
    </p:spTree>
    <p:extLst>
      <p:ext uri="{BB962C8B-B14F-4D97-AF65-F5344CB8AC3E}">
        <p14:creationId xmlns:p14="http://schemas.microsoft.com/office/powerpoint/2010/main" val="384916843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accent4"/>
        </a:solidFill>
        <a:effectLst/>
      </p:bgPr>
    </p:bg>
    <p:spTree>
      <p:nvGrpSpPr>
        <p:cNvPr id="1" name="Shape 8"/>
        <p:cNvGrpSpPr/>
        <p:nvPr/>
      </p:nvGrpSpPr>
      <p:grpSpPr>
        <a:xfrm>
          <a:off x="0" y="0"/>
          <a:ext cx="0" cy="0"/>
          <a:chOff x="0" y="0"/>
          <a:chExt cx="0" cy="0"/>
        </a:xfrm>
      </p:grpSpPr>
      <p:sp>
        <p:nvSpPr>
          <p:cNvPr id="10" name="Google Shape;10;p2"/>
          <p:cNvSpPr txBox="1">
            <a:spLocks noGrp="1"/>
          </p:cNvSpPr>
          <p:nvPr>
            <p:ph type="subTitle" idx="1"/>
          </p:nvPr>
        </p:nvSpPr>
        <p:spPr>
          <a:xfrm>
            <a:off x="6096000" y="4332584"/>
            <a:ext cx="5145200" cy="996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300"/>
              <a:buFont typeface="Roboto"/>
              <a:buNone/>
              <a:defRPr sz="21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r>
              <a:rPr lang="en-US"/>
              <a:t>Click to edit Master subtitle style</a:t>
            </a:r>
            <a:endParaRPr/>
          </a:p>
        </p:txBody>
      </p:sp>
      <p:sp>
        <p:nvSpPr>
          <p:cNvPr id="11" name="Google Shape;11;p2"/>
          <p:cNvSpPr txBox="1">
            <a:spLocks noGrp="1"/>
          </p:cNvSpPr>
          <p:nvPr>
            <p:ph type="ctrTitle"/>
          </p:nvPr>
        </p:nvSpPr>
        <p:spPr>
          <a:xfrm>
            <a:off x="6096200" y="1529017"/>
            <a:ext cx="5340000" cy="26976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3800"/>
              <a:buNone/>
              <a:defRPr sz="6400">
                <a:solidFill>
                  <a:schemeClr val="dk2"/>
                </a:solidFill>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en-US"/>
              <a:t>Click to edit Master title style</a:t>
            </a:r>
            <a:endParaRPr/>
          </a:p>
        </p:txBody>
      </p:sp>
    </p:spTree>
    <p:extLst>
      <p:ext uri="{BB962C8B-B14F-4D97-AF65-F5344CB8AC3E}">
        <p14:creationId xmlns:p14="http://schemas.microsoft.com/office/powerpoint/2010/main" val="360026629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8B933-D2F7-EABD-12AB-82BA00424E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568CA2-6172-C6F7-BF44-78F2C2B56A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BB2C9A-2D24-8E42-1BEA-6BC51292F609}"/>
              </a:ext>
            </a:extLst>
          </p:cNvPr>
          <p:cNvSpPr>
            <a:spLocks noGrp="1"/>
          </p:cNvSpPr>
          <p:nvPr>
            <p:ph type="dt" sz="half" idx="10"/>
          </p:nvPr>
        </p:nvSpPr>
        <p:spPr/>
        <p:txBody>
          <a:bodyPr/>
          <a:lstStyle/>
          <a:p>
            <a:fld id="{D262196A-3CED-492B-AE77-A44ABFDBA614}" type="datetimeFigureOut">
              <a:rPr lang="en-US" smtClean="0"/>
              <a:t>11/16/2022</a:t>
            </a:fld>
            <a:endParaRPr lang="en-US"/>
          </a:p>
        </p:txBody>
      </p:sp>
      <p:sp>
        <p:nvSpPr>
          <p:cNvPr id="5" name="Footer Placeholder 4">
            <a:extLst>
              <a:ext uri="{FF2B5EF4-FFF2-40B4-BE49-F238E27FC236}">
                <a16:creationId xmlns:a16="http://schemas.microsoft.com/office/drawing/2014/main" id="{B859ECA7-F984-E789-E07F-C1C53FA333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2F929-6DFF-BCFA-649C-FFD0785DD55B}"/>
              </a:ext>
            </a:extLst>
          </p:cNvPr>
          <p:cNvSpPr>
            <a:spLocks noGrp="1"/>
          </p:cNvSpPr>
          <p:nvPr>
            <p:ph type="sldNum" sz="quarter" idx="12"/>
          </p:nvPr>
        </p:nvSpPr>
        <p:spPr/>
        <p:txBody>
          <a:bodyPr/>
          <a:lstStyle/>
          <a:p>
            <a:fld id="{EC811AD2-F644-44A6-8CA9-A0D89E73F63C}" type="slidenum">
              <a:rPr lang="en-US" smtClean="0"/>
              <a:t>‹#›</a:t>
            </a:fld>
            <a:endParaRPr lang="en-US"/>
          </a:p>
        </p:txBody>
      </p:sp>
    </p:spTree>
    <p:extLst>
      <p:ext uri="{BB962C8B-B14F-4D97-AF65-F5344CB8AC3E}">
        <p14:creationId xmlns:p14="http://schemas.microsoft.com/office/powerpoint/2010/main" val="419181432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54433" y="1607133"/>
            <a:ext cx="6957600" cy="3174800"/>
          </a:xfrm>
          <a:prstGeom prst="rect">
            <a:avLst/>
          </a:prstGeom>
        </p:spPr>
        <p:txBody>
          <a:bodyPr spcFirstLastPara="1" wrap="square" lIns="91425" tIns="91425" rIns="91425" bIns="91425" anchor="t" anchorCtr="0">
            <a:normAutofit/>
          </a:bodyPr>
          <a:lstStyle>
            <a:lvl1pPr lvl="0">
              <a:spcBef>
                <a:spcPts val="0"/>
              </a:spcBef>
              <a:spcAft>
                <a:spcPts val="0"/>
              </a:spcAft>
              <a:buSzPts val="5200"/>
              <a:buNone/>
              <a:defRPr sz="6133"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6933"/>
            </a:lvl2pPr>
            <a:lvl3pPr lvl="2">
              <a:spcBef>
                <a:spcPts val="0"/>
              </a:spcBef>
              <a:spcAft>
                <a:spcPts val="0"/>
              </a:spcAft>
              <a:buSzPts val="5200"/>
              <a:buNone/>
              <a:defRPr sz="6933"/>
            </a:lvl3pPr>
            <a:lvl4pPr lvl="3">
              <a:spcBef>
                <a:spcPts val="0"/>
              </a:spcBef>
              <a:spcAft>
                <a:spcPts val="0"/>
              </a:spcAft>
              <a:buSzPts val="5200"/>
              <a:buNone/>
              <a:defRPr sz="6933"/>
            </a:lvl4pPr>
            <a:lvl5pPr lvl="4">
              <a:spcBef>
                <a:spcPts val="0"/>
              </a:spcBef>
              <a:spcAft>
                <a:spcPts val="0"/>
              </a:spcAft>
              <a:buSzPts val="5200"/>
              <a:buNone/>
              <a:defRPr sz="6933"/>
            </a:lvl5pPr>
            <a:lvl6pPr lvl="5">
              <a:spcBef>
                <a:spcPts val="0"/>
              </a:spcBef>
              <a:spcAft>
                <a:spcPts val="0"/>
              </a:spcAft>
              <a:buSzPts val="5200"/>
              <a:buNone/>
              <a:defRPr sz="6933"/>
            </a:lvl6pPr>
            <a:lvl7pPr lvl="6">
              <a:spcBef>
                <a:spcPts val="0"/>
              </a:spcBef>
              <a:spcAft>
                <a:spcPts val="0"/>
              </a:spcAft>
              <a:buSzPts val="5200"/>
              <a:buNone/>
              <a:defRPr sz="6933"/>
            </a:lvl7pPr>
            <a:lvl8pPr lvl="7">
              <a:spcBef>
                <a:spcPts val="0"/>
              </a:spcBef>
              <a:spcAft>
                <a:spcPts val="0"/>
              </a:spcAft>
              <a:buSzPts val="5200"/>
              <a:buNone/>
              <a:defRPr sz="6933"/>
            </a:lvl8pPr>
            <a:lvl9pPr lvl="8">
              <a:spcBef>
                <a:spcPts val="0"/>
              </a:spcBef>
              <a:spcAft>
                <a:spcPts val="0"/>
              </a:spcAft>
              <a:buSzPts val="5200"/>
              <a:buNone/>
              <a:defRPr sz="6933"/>
            </a:lvl9pPr>
          </a:lstStyle>
          <a:p>
            <a:r>
              <a:rPr lang="en-US"/>
              <a:t>Click to edit Master title style</a:t>
            </a:r>
            <a:endParaRPr/>
          </a:p>
        </p:txBody>
      </p:sp>
      <p:sp>
        <p:nvSpPr>
          <p:cNvPr id="10" name="Google Shape;10;p2"/>
          <p:cNvSpPr txBox="1">
            <a:spLocks noGrp="1"/>
          </p:cNvSpPr>
          <p:nvPr>
            <p:ph type="subTitle" idx="1"/>
          </p:nvPr>
        </p:nvSpPr>
        <p:spPr>
          <a:xfrm>
            <a:off x="4954408" y="4782084"/>
            <a:ext cx="4894800" cy="4688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800"/>
              <a:buNone/>
              <a:defRPr sz="2133"/>
            </a:lvl1pPr>
            <a:lvl2pPr lvl="1">
              <a:lnSpc>
                <a:spcPct val="100000"/>
              </a:lnSpc>
              <a:spcBef>
                <a:spcPts val="0"/>
              </a:spcBef>
              <a:spcAft>
                <a:spcPts val="0"/>
              </a:spcAft>
              <a:buSzPts val="2800"/>
              <a:buNone/>
              <a:defRPr sz="3733"/>
            </a:lvl2pPr>
            <a:lvl3pPr lvl="2">
              <a:lnSpc>
                <a:spcPct val="100000"/>
              </a:lnSpc>
              <a:spcBef>
                <a:spcPts val="0"/>
              </a:spcBef>
              <a:spcAft>
                <a:spcPts val="0"/>
              </a:spcAft>
              <a:buSzPts val="2800"/>
              <a:buNone/>
              <a:defRPr sz="3733"/>
            </a:lvl3pPr>
            <a:lvl4pPr lvl="3">
              <a:lnSpc>
                <a:spcPct val="100000"/>
              </a:lnSpc>
              <a:spcBef>
                <a:spcPts val="0"/>
              </a:spcBef>
              <a:spcAft>
                <a:spcPts val="0"/>
              </a:spcAft>
              <a:buSzPts val="2800"/>
              <a:buNone/>
              <a:defRPr sz="3733"/>
            </a:lvl4pPr>
            <a:lvl5pPr lvl="4">
              <a:lnSpc>
                <a:spcPct val="100000"/>
              </a:lnSpc>
              <a:spcBef>
                <a:spcPts val="0"/>
              </a:spcBef>
              <a:spcAft>
                <a:spcPts val="0"/>
              </a:spcAft>
              <a:buSzPts val="2800"/>
              <a:buNone/>
              <a:defRPr sz="3733"/>
            </a:lvl5pPr>
            <a:lvl6pPr lvl="5">
              <a:lnSpc>
                <a:spcPct val="100000"/>
              </a:lnSpc>
              <a:spcBef>
                <a:spcPts val="0"/>
              </a:spcBef>
              <a:spcAft>
                <a:spcPts val="0"/>
              </a:spcAft>
              <a:buSzPts val="2800"/>
              <a:buNone/>
              <a:defRPr sz="3733"/>
            </a:lvl6pPr>
            <a:lvl7pPr lvl="6">
              <a:lnSpc>
                <a:spcPct val="100000"/>
              </a:lnSpc>
              <a:spcBef>
                <a:spcPts val="0"/>
              </a:spcBef>
              <a:spcAft>
                <a:spcPts val="0"/>
              </a:spcAft>
              <a:buSzPts val="2800"/>
              <a:buNone/>
              <a:defRPr sz="3733"/>
            </a:lvl7pPr>
            <a:lvl8pPr lvl="7">
              <a:lnSpc>
                <a:spcPct val="100000"/>
              </a:lnSpc>
              <a:spcBef>
                <a:spcPts val="0"/>
              </a:spcBef>
              <a:spcAft>
                <a:spcPts val="0"/>
              </a:spcAft>
              <a:buSzPts val="2800"/>
              <a:buNone/>
              <a:defRPr sz="3733"/>
            </a:lvl8pPr>
            <a:lvl9pPr lvl="8">
              <a:lnSpc>
                <a:spcPct val="100000"/>
              </a:lnSpc>
              <a:spcBef>
                <a:spcPts val="0"/>
              </a:spcBef>
              <a:spcAft>
                <a:spcPts val="0"/>
              </a:spcAft>
              <a:buSzPts val="2800"/>
              <a:buNone/>
              <a:defRPr sz="3733"/>
            </a:lvl9pPr>
          </a:lstStyle>
          <a:p>
            <a:r>
              <a:rPr lang="en-US"/>
              <a:t>Click to edit Master subtitle style</a:t>
            </a:r>
            <a:endParaRPr/>
          </a:p>
        </p:txBody>
      </p:sp>
    </p:spTree>
    <p:extLst>
      <p:ext uri="{BB962C8B-B14F-4D97-AF65-F5344CB8AC3E}">
        <p14:creationId xmlns:p14="http://schemas.microsoft.com/office/powerpoint/2010/main" val="210505536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en-US"/>
              <a:t>Click to edit Master title style</a:t>
            </a:r>
            <a:endParaRPr/>
          </a:p>
        </p:txBody>
      </p:sp>
    </p:spTree>
    <p:extLst>
      <p:ext uri="{BB962C8B-B14F-4D97-AF65-F5344CB8AC3E}">
        <p14:creationId xmlns:p14="http://schemas.microsoft.com/office/powerpoint/2010/main" val="30930923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609600" y="548633"/>
            <a:ext cx="10972800" cy="495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b="1"/>
            </a:lvl1pPr>
            <a:lvl2pPr lvl="1">
              <a:spcBef>
                <a:spcPts val="0"/>
              </a:spcBef>
              <a:spcAft>
                <a:spcPts val="0"/>
              </a:spcAft>
              <a:buSzPts val="2800"/>
              <a:buNone/>
              <a:defRPr b="1"/>
            </a:lvl2pPr>
            <a:lvl3pPr lvl="2">
              <a:spcBef>
                <a:spcPts val="0"/>
              </a:spcBef>
              <a:spcAft>
                <a:spcPts val="0"/>
              </a:spcAft>
              <a:buSzPts val="2800"/>
              <a:buNone/>
              <a:defRPr b="1"/>
            </a:lvl3pPr>
            <a:lvl4pPr lvl="3">
              <a:spcBef>
                <a:spcPts val="0"/>
              </a:spcBef>
              <a:spcAft>
                <a:spcPts val="0"/>
              </a:spcAft>
              <a:buSzPts val="2800"/>
              <a:buNone/>
              <a:defRPr b="1"/>
            </a:lvl4pPr>
            <a:lvl5pPr lvl="4">
              <a:spcBef>
                <a:spcPts val="0"/>
              </a:spcBef>
              <a:spcAft>
                <a:spcPts val="0"/>
              </a:spcAft>
              <a:buSzPts val="2800"/>
              <a:buNone/>
              <a:defRPr b="1"/>
            </a:lvl5pPr>
            <a:lvl6pPr lvl="5">
              <a:spcBef>
                <a:spcPts val="0"/>
              </a:spcBef>
              <a:spcAft>
                <a:spcPts val="0"/>
              </a:spcAft>
              <a:buSzPts val="2800"/>
              <a:buNone/>
              <a:defRPr b="1"/>
            </a:lvl6pPr>
            <a:lvl7pPr lvl="6">
              <a:spcBef>
                <a:spcPts val="0"/>
              </a:spcBef>
              <a:spcAft>
                <a:spcPts val="0"/>
              </a:spcAft>
              <a:buSzPts val="2800"/>
              <a:buNone/>
              <a:defRPr b="1"/>
            </a:lvl7pPr>
            <a:lvl8pPr lvl="7">
              <a:spcBef>
                <a:spcPts val="0"/>
              </a:spcBef>
              <a:spcAft>
                <a:spcPts val="0"/>
              </a:spcAft>
              <a:buSzPts val="2800"/>
              <a:buNone/>
              <a:defRPr b="1"/>
            </a:lvl8pPr>
            <a:lvl9pPr lvl="8">
              <a:spcBef>
                <a:spcPts val="0"/>
              </a:spcBef>
              <a:spcAft>
                <a:spcPts val="0"/>
              </a:spcAft>
              <a:buSzPts val="2800"/>
              <a:buNone/>
              <a:defRPr b="1"/>
            </a:lvl9pPr>
          </a:lstStyle>
          <a:p>
            <a:r>
              <a:rPr lang="en-US"/>
              <a:t>Click to edit Master title style</a:t>
            </a:r>
            <a:endParaRPr/>
          </a:p>
        </p:txBody>
      </p:sp>
      <p:sp>
        <p:nvSpPr>
          <p:cNvPr id="15" name="Google Shape;15;p4"/>
          <p:cNvSpPr txBox="1">
            <a:spLocks noGrp="1"/>
          </p:cNvSpPr>
          <p:nvPr>
            <p:ph type="body" idx="1"/>
          </p:nvPr>
        </p:nvSpPr>
        <p:spPr>
          <a:xfrm>
            <a:off x="609600" y="1663933"/>
            <a:ext cx="10972800" cy="40388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Tree>
    <p:extLst>
      <p:ext uri="{BB962C8B-B14F-4D97-AF65-F5344CB8AC3E}">
        <p14:creationId xmlns:p14="http://schemas.microsoft.com/office/powerpoint/2010/main" val="305972667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609600" y="548633"/>
            <a:ext cx="10972800" cy="4952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18" name="Google Shape;18;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pPr lvl="0"/>
            <a:r>
              <a:rPr lang="en-US"/>
              <a:t>Click to edit Master text styles</a:t>
            </a:r>
          </a:p>
        </p:txBody>
      </p:sp>
      <p:sp>
        <p:nvSpPr>
          <p:cNvPr id="19" name="Google Shape;19;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pPr lvl="0"/>
            <a:r>
              <a:rPr lang="en-US"/>
              <a:t>Click to edit Master text styles</a:t>
            </a:r>
          </a:p>
        </p:txBody>
      </p:sp>
    </p:spTree>
    <p:extLst>
      <p:ext uri="{BB962C8B-B14F-4D97-AF65-F5344CB8AC3E}">
        <p14:creationId xmlns:p14="http://schemas.microsoft.com/office/powerpoint/2010/main" val="800240586"/>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609600" y="548633"/>
            <a:ext cx="10972800" cy="495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10024316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solidFill>
          <a:schemeClr val="accent5"/>
        </a:solidFill>
        <a:effectLst/>
      </p:bgPr>
    </p:bg>
    <p:spTree>
      <p:nvGrpSpPr>
        <p:cNvPr id="1" name="Shape 30"/>
        <p:cNvGrpSpPr/>
        <p:nvPr/>
      </p:nvGrpSpPr>
      <p:grpSpPr>
        <a:xfrm>
          <a:off x="0" y="0"/>
          <a:ext cx="0" cy="0"/>
          <a:chOff x="0" y="0"/>
          <a:chExt cx="0" cy="0"/>
        </a:xfrm>
      </p:grpSpPr>
      <p:sp>
        <p:nvSpPr>
          <p:cNvPr id="31" name="Google Shape;31;p6"/>
          <p:cNvSpPr/>
          <p:nvPr/>
        </p:nvSpPr>
        <p:spPr>
          <a:xfrm>
            <a:off x="0" y="0"/>
            <a:ext cx="3455464" cy="3278755"/>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2" name="Google Shape;32;p6"/>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r>
              <a:rPr lang="en-US"/>
              <a:t>Click to edit Master title style</a:t>
            </a:r>
            <a:endParaRPr/>
          </a:p>
        </p:txBody>
      </p:sp>
      <p:sp>
        <p:nvSpPr>
          <p:cNvPr id="33" name="Google Shape;33;p6"/>
          <p:cNvSpPr/>
          <p:nvPr/>
        </p:nvSpPr>
        <p:spPr>
          <a:xfrm rot="10800000">
            <a:off x="7214943" y="2135440"/>
            <a:ext cx="4977059" cy="4722565"/>
          </a:xfrm>
          <a:custGeom>
            <a:avLst/>
            <a:gdLst/>
            <a:ahLst/>
            <a:cxnLst/>
            <a:rect l="l" t="t" r="r" b="b"/>
            <a:pathLst>
              <a:path w="8956" h="8498" extrusionOk="0">
                <a:moveTo>
                  <a:pt x="0" y="1"/>
                </a:moveTo>
                <a:lnTo>
                  <a:pt x="0" y="8161"/>
                </a:lnTo>
                <a:cubicBezTo>
                  <a:pt x="434" y="8376"/>
                  <a:pt x="878" y="8497"/>
                  <a:pt x="1301" y="8497"/>
                </a:cubicBezTo>
                <a:cubicBezTo>
                  <a:pt x="2196" y="8497"/>
                  <a:pt x="2998" y="7955"/>
                  <a:pt x="3414" y="6616"/>
                </a:cubicBezTo>
                <a:cubicBezTo>
                  <a:pt x="4129" y="4320"/>
                  <a:pt x="7192" y="4598"/>
                  <a:pt x="8218" y="3021"/>
                </a:cubicBezTo>
                <a:cubicBezTo>
                  <a:pt x="8955" y="1887"/>
                  <a:pt x="8939" y="812"/>
                  <a:pt x="872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29915311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2"/>
        <p:cNvGrpSpPr/>
        <p:nvPr/>
      </p:nvGrpSpPr>
      <p:grpSpPr>
        <a:xfrm>
          <a:off x="0" y="0"/>
          <a:ext cx="0" cy="0"/>
          <a:chOff x="0" y="0"/>
          <a:chExt cx="0" cy="0"/>
        </a:xfrm>
      </p:grpSpPr>
      <p:sp>
        <p:nvSpPr>
          <p:cNvPr id="23" name="Google Shape;23;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r>
              <a:rPr lang="en-US"/>
              <a:t>Click to edit Master title style</a:t>
            </a:r>
            <a:endParaRPr/>
          </a:p>
        </p:txBody>
      </p:sp>
      <p:sp>
        <p:nvSpPr>
          <p:cNvPr id="24" name="Google Shape;24;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rmAutofit/>
          </a:bodyPr>
          <a:lstStyle>
            <a:lvl1pPr marL="609585" lvl="0" indent="-406390">
              <a:spcBef>
                <a:spcPts val="0"/>
              </a:spcBef>
              <a:spcAft>
                <a:spcPts val="0"/>
              </a:spcAft>
              <a:buSzPts val="1200"/>
              <a:buChar char="●"/>
              <a:defRPr sz="1600"/>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pPr lvl="0"/>
            <a:r>
              <a:rPr lang="en-US"/>
              <a:t>Click to edit Master text styles</a:t>
            </a:r>
          </a:p>
        </p:txBody>
      </p:sp>
    </p:spTree>
    <p:extLst>
      <p:ext uri="{BB962C8B-B14F-4D97-AF65-F5344CB8AC3E}">
        <p14:creationId xmlns:p14="http://schemas.microsoft.com/office/powerpoint/2010/main" val="111729144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25"/>
        <p:cNvGrpSpPr/>
        <p:nvPr/>
      </p:nvGrpSpPr>
      <p:grpSpPr>
        <a:xfrm>
          <a:off x="0" y="0"/>
          <a:ext cx="0" cy="0"/>
          <a:chOff x="0" y="0"/>
          <a:chExt cx="0" cy="0"/>
        </a:xfrm>
      </p:grpSpPr>
      <p:sp>
        <p:nvSpPr>
          <p:cNvPr id="26" name="Google Shape;26;p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r>
              <a:rPr lang="en-US"/>
              <a:t>Click to edit Master title style</a:t>
            </a:r>
            <a:endParaRPr/>
          </a:p>
        </p:txBody>
      </p:sp>
    </p:spTree>
    <p:extLst>
      <p:ext uri="{BB962C8B-B14F-4D97-AF65-F5344CB8AC3E}">
        <p14:creationId xmlns:p14="http://schemas.microsoft.com/office/powerpoint/2010/main" val="12150945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7"/>
        <p:cNvGrpSpPr/>
        <p:nvPr/>
      </p:nvGrpSpPr>
      <p:grpSpPr>
        <a:xfrm>
          <a:off x="0" y="0"/>
          <a:ext cx="0" cy="0"/>
          <a:chOff x="0" y="0"/>
          <a:chExt cx="0" cy="0"/>
        </a:xfrm>
      </p:grpSpPr>
      <p:sp>
        <p:nvSpPr>
          <p:cNvPr id="28" name="Google Shape;28;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7"/>
          </a:p>
        </p:txBody>
      </p:sp>
      <p:sp>
        <p:nvSpPr>
          <p:cNvPr id="29" name="Google Shape;29;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r>
              <a:rPr lang="en-US"/>
              <a:t>Click to edit Master title style</a:t>
            </a:r>
            <a:endParaRPr/>
          </a:p>
        </p:txBody>
      </p:sp>
      <p:sp>
        <p:nvSpPr>
          <p:cNvPr id="30" name="Google Shape;30;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r>
              <a:rPr lang="en-US"/>
              <a:t>Click to edit Master subtitle style</a:t>
            </a:r>
            <a:endParaRPr/>
          </a:p>
        </p:txBody>
      </p:sp>
      <p:sp>
        <p:nvSpPr>
          <p:cNvPr id="31" name="Google Shape;31;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rmAutofit/>
          </a:bodyPr>
          <a:lstStyle>
            <a:lvl1pPr marL="609585" lvl="0" indent="-423323">
              <a:spcBef>
                <a:spcPts val="0"/>
              </a:spcBef>
              <a:spcAft>
                <a:spcPts val="0"/>
              </a:spcAft>
              <a:buSzPts val="14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pPr lvl="0"/>
            <a:r>
              <a:rPr lang="en-US"/>
              <a:t>Click to edit Master text styles</a:t>
            </a:r>
          </a:p>
        </p:txBody>
      </p:sp>
    </p:spTree>
    <p:extLst>
      <p:ext uri="{BB962C8B-B14F-4D97-AF65-F5344CB8AC3E}">
        <p14:creationId xmlns:p14="http://schemas.microsoft.com/office/powerpoint/2010/main" val="210994311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32"/>
        <p:cNvGrpSpPr/>
        <p:nvPr/>
      </p:nvGrpSpPr>
      <p:grpSpPr>
        <a:xfrm>
          <a:off x="0" y="0"/>
          <a:ext cx="0" cy="0"/>
          <a:chOff x="0" y="0"/>
          <a:chExt cx="0" cy="0"/>
        </a:xfrm>
      </p:grpSpPr>
      <p:sp>
        <p:nvSpPr>
          <p:cNvPr id="33" name="Google Shape;33;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rmAutofit/>
          </a:bodyPr>
          <a:lstStyle>
            <a:lvl1pPr marL="609585" lvl="0" indent="-304792">
              <a:lnSpc>
                <a:spcPct val="100000"/>
              </a:lnSpc>
              <a:spcBef>
                <a:spcPts val="0"/>
              </a:spcBef>
              <a:spcAft>
                <a:spcPts val="0"/>
              </a:spcAft>
              <a:buSzPts val="1400"/>
              <a:buNone/>
              <a:defRPr/>
            </a:lvl1pPr>
          </a:lstStyle>
          <a:p>
            <a:pPr lvl="0"/>
            <a:r>
              <a:rPr lang="en-US"/>
              <a:t>Click to edit Master text styles</a:t>
            </a:r>
          </a:p>
        </p:txBody>
      </p:sp>
    </p:spTree>
    <p:extLst>
      <p:ext uri="{BB962C8B-B14F-4D97-AF65-F5344CB8AC3E}">
        <p14:creationId xmlns:p14="http://schemas.microsoft.com/office/powerpoint/2010/main" val="15181494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34"/>
        <p:cNvGrpSpPr/>
        <p:nvPr/>
      </p:nvGrpSpPr>
      <p:grpSpPr>
        <a:xfrm>
          <a:off x="0" y="0"/>
          <a:ext cx="0" cy="0"/>
          <a:chOff x="0" y="0"/>
          <a:chExt cx="0" cy="0"/>
        </a:xfrm>
      </p:grpSpPr>
      <p:sp>
        <p:nvSpPr>
          <p:cNvPr id="35" name="Google Shape;35;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36" name="Google Shape;36;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rmAutofit/>
          </a:bodyPr>
          <a:lstStyle>
            <a:lvl1pPr marL="609585" lvl="0" indent="-423323" algn="ctr">
              <a:spcBef>
                <a:spcPts val="0"/>
              </a:spcBef>
              <a:spcAft>
                <a:spcPts val="0"/>
              </a:spcAft>
              <a:buSzPts val="1400"/>
              <a:buChar char="●"/>
              <a:defRPr/>
            </a:lvl1pPr>
            <a:lvl2pPr marL="1219170" lvl="1" indent="-423323" algn="ctr">
              <a:spcBef>
                <a:spcPts val="0"/>
              </a:spcBef>
              <a:spcAft>
                <a:spcPts val="0"/>
              </a:spcAft>
              <a:buSzPts val="1400"/>
              <a:buChar char="○"/>
              <a:defRPr/>
            </a:lvl2pPr>
            <a:lvl3pPr marL="1828754" lvl="2" indent="-423323" algn="ctr">
              <a:spcBef>
                <a:spcPts val="0"/>
              </a:spcBef>
              <a:spcAft>
                <a:spcPts val="0"/>
              </a:spcAft>
              <a:buSzPts val="1400"/>
              <a:buChar char="■"/>
              <a:defRPr/>
            </a:lvl3pPr>
            <a:lvl4pPr marL="2438339" lvl="3" indent="-423323" algn="ctr">
              <a:spcBef>
                <a:spcPts val="0"/>
              </a:spcBef>
              <a:spcAft>
                <a:spcPts val="0"/>
              </a:spcAft>
              <a:buSzPts val="1400"/>
              <a:buChar char="●"/>
              <a:defRPr/>
            </a:lvl4pPr>
            <a:lvl5pPr marL="3047924" lvl="4" indent="-423323" algn="ctr">
              <a:spcBef>
                <a:spcPts val="0"/>
              </a:spcBef>
              <a:spcAft>
                <a:spcPts val="0"/>
              </a:spcAft>
              <a:buSzPts val="1400"/>
              <a:buChar char="○"/>
              <a:defRPr/>
            </a:lvl5pPr>
            <a:lvl6pPr marL="3657509" lvl="5" indent="-423323" algn="ctr">
              <a:spcBef>
                <a:spcPts val="0"/>
              </a:spcBef>
              <a:spcAft>
                <a:spcPts val="0"/>
              </a:spcAft>
              <a:buSzPts val="1400"/>
              <a:buChar char="■"/>
              <a:defRPr/>
            </a:lvl6pPr>
            <a:lvl7pPr marL="4267093" lvl="6" indent="-423323" algn="ctr">
              <a:spcBef>
                <a:spcPts val="0"/>
              </a:spcBef>
              <a:spcAft>
                <a:spcPts val="0"/>
              </a:spcAft>
              <a:buSzPts val="1400"/>
              <a:buChar char="●"/>
              <a:defRPr/>
            </a:lvl7pPr>
            <a:lvl8pPr marL="4876678" lvl="7" indent="-423323" algn="ctr">
              <a:spcBef>
                <a:spcPts val="0"/>
              </a:spcBef>
              <a:spcAft>
                <a:spcPts val="0"/>
              </a:spcAft>
              <a:buSzPts val="1400"/>
              <a:buChar char="○"/>
              <a:defRPr/>
            </a:lvl8pPr>
            <a:lvl9pPr marL="5486263" lvl="8" indent="-423323" algn="ctr">
              <a:spcBef>
                <a:spcPts val="0"/>
              </a:spcBef>
              <a:spcAft>
                <a:spcPts val="0"/>
              </a:spcAft>
              <a:buSzPts val="1400"/>
              <a:buChar char="■"/>
              <a:defRPr/>
            </a:lvl9pPr>
          </a:lstStyle>
          <a:p>
            <a:pPr lvl="0"/>
            <a:r>
              <a:rPr lang="en-US"/>
              <a:t>Click to edit Master text styles</a:t>
            </a:r>
          </a:p>
        </p:txBody>
      </p:sp>
    </p:spTree>
    <p:extLst>
      <p:ext uri="{BB962C8B-B14F-4D97-AF65-F5344CB8AC3E}">
        <p14:creationId xmlns:p14="http://schemas.microsoft.com/office/powerpoint/2010/main" val="227521580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
        <p:cNvGrpSpPr/>
        <p:nvPr/>
      </p:nvGrpSpPr>
      <p:grpSpPr>
        <a:xfrm>
          <a:off x="0" y="0"/>
          <a:ext cx="0" cy="0"/>
          <a:chOff x="0" y="0"/>
          <a:chExt cx="0" cy="0"/>
        </a:xfrm>
      </p:grpSpPr>
    </p:spTree>
    <p:extLst>
      <p:ext uri="{BB962C8B-B14F-4D97-AF65-F5344CB8AC3E}">
        <p14:creationId xmlns:p14="http://schemas.microsoft.com/office/powerpoint/2010/main" val="402329363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8B933-D2F7-EABD-12AB-82BA00424E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568CA2-6172-C6F7-BF44-78F2C2B56A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BB2C9A-2D24-8E42-1BEA-6BC51292F609}"/>
              </a:ext>
            </a:extLst>
          </p:cNvPr>
          <p:cNvSpPr>
            <a:spLocks noGrp="1"/>
          </p:cNvSpPr>
          <p:nvPr>
            <p:ph type="dt" sz="half" idx="10"/>
          </p:nvPr>
        </p:nvSpPr>
        <p:spPr/>
        <p:txBody>
          <a:bodyPr/>
          <a:lstStyle/>
          <a:p>
            <a:fld id="{D262196A-3CED-492B-AE77-A44ABFDBA614}" type="datetimeFigureOut">
              <a:rPr lang="en-US" smtClean="0"/>
              <a:t>11/16/2022</a:t>
            </a:fld>
            <a:endParaRPr lang="en-US"/>
          </a:p>
        </p:txBody>
      </p:sp>
      <p:sp>
        <p:nvSpPr>
          <p:cNvPr id="5" name="Footer Placeholder 4">
            <a:extLst>
              <a:ext uri="{FF2B5EF4-FFF2-40B4-BE49-F238E27FC236}">
                <a16:creationId xmlns:a16="http://schemas.microsoft.com/office/drawing/2014/main" id="{B859ECA7-F984-E789-E07F-C1C53FA333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2F929-6DFF-BCFA-649C-FFD0785DD55B}"/>
              </a:ext>
            </a:extLst>
          </p:cNvPr>
          <p:cNvSpPr>
            <a:spLocks noGrp="1"/>
          </p:cNvSpPr>
          <p:nvPr>
            <p:ph type="sldNum" sz="quarter" idx="12"/>
          </p:nvPr>
        </p:nvSpPr>
        <p:spPr/>
        <p:txBody>
          <a:bodyPr/>
          <a:lstStyle/>
          <a:p>
            <a:fld id="{EC811AD2-F644-44A6-8CA9-A0D89E73F63C}" type="slidenum">
              <a:rPr lang="en-US" smtClean="0"/>
              <a:t>‹#›</a:t>
            </a:fld>
            <a:endParaRPr lang="en-US"/>
          </a:p>
        </p:txBody>
      </p:sp>
    </p:spTree>
    <p:extLst>
      <p:ext uri="{BB962C8B-B14F-4D97-AF65-F5344CB8AC3E}">
        <p14:creationId xmlns:p14="http://schemas.microsoft.com/office/powerpoint/2010/main" val="238085476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41"/>
        <p:cNvGrpSpPr/>
        <p:nvPr/>
      </p:nvGrpSpPr>
      <p:grpSpPr>
        <a:xfrm>
          <a:off x="0" y="0"/>
          <a:ext cx="0" cy="0"/>
          <a:chOff x="0" y="0"/>
          <a:chExt cx="0" cy="0"/>
        </a:xfrm>
      </p:grpSpPr>
    </p:spTree>
    <p:extLst>
      <p:ext uri="{BB962C8B-B14F-4D97-AF65-F5344CB8AC3E}">
        <p14:creationId xmlns:p14="http://schemas.microsoft.com/office/powerpoint/2010/main" val="534679971"/>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42"/>
        <p:cNvGrpSpPr/>
        <p:nvPr/>
      </p:nvGrpSpPr>
      <p:grpSpPr>
        <a:xfrm>
          <a:off x="0" y="0"/>
          <a:ext cx="0" cy="0"/>
          <a:chOff x="0" y="0"/>
          <a:chExt cx="0" cy="0"/>
        </a:xfrm>
      </p:grpSpPr>
      <p:sp>
        <p:nvSpPr>
          <p:cNvPr id="43" name="Google Shape;43;p15"/>
          <p:cNvSpPr txBox="1">
            <a:spLocks noGrp="1"/>
          </p:cNvSpPr>
          <p:nvPr>
            <p:ph type="title"/>
          </p:nvPr>
        </p:nvSpPr>
        <p:spPr>
          <a:xfrm>
            <a:off x="1397800" y="431800"/>
            <a:ext cx="93964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en-US"/>
              <a:t>Click to edit Master title style</a:t>
            </a:r>
            <a:endParaRPr/>
          </a:p>
        </p:txBody>
      </p:sp>
    </p:spTree>
    <p:extLst>
      <p:ext uri="{BB962C8B-B14F-4D97-AF65-F5344CB8AC3E}">
        <p14:creationId xmlns:p14="http://schemas.microsoft.com/office/powerpoint/2010/main" val="63314501"/>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54433" y="1607133"/>
            <a:ext cx="6957600" cy="3174800"/>
          </a:xfrm>
          <a:prstGeom prst="rect">
            <a:avLst/>
          </a:prstGeom>
        </p:spPr>
        <p:txBody>
          <a:bodyPr spcFirstLastPara="1" wrap="square" lIns="91425" tIns="91425" rIns="91425" bIns="91425" anchor="t" anchorCtr="0">
            <a:normAutofit/>
          </a:bodyPr>
          <a:lstStyle>
            <a:lvl1pPr lvl="0">
              <a:spcBef>
                <a:spcPts val="0"/>
              </a:spcBef>
              <a:spcAft>
                <a:spcPts val="0"/>
              </a:spcAft>
              <a:buSzPts val="5200"/>
              <a:buNone/>
              <a:defRPr sz="6133" b="0">
                <a:latin typeface="Fira Sans Extra Condensed SemiBold"/>
                <a:ea typeface="Fira Sans Extra Condensed SemiBold"/>
                <a:cs typeface="Fira Sans Extra Condensed SemiBold"/>
                <a:sym typeface="Fira Sans Extra Condensed SemiBold"/>
              </a:defRPr>
            </a:lvl1pPr>
            <a:lvl2pPr lvl="1">
              <a:spcBef>
                <a:spcPts val="0"/>
              </a:spcBef>
              <a:spcAft>
                <a:spcPts val="0"/>
              </a:spcAft>
              <a:buSzPts val="5200"/>
              <a:buNone/>
              <a:defRPr sz="6933"/>
            </a:lvl2pPr>
            <a:lvl3pPr lvl="2">
              <a:spcBef>
                <a:spcPts val="0"/>
              </a:spcBef>
              <a:spcAft>
                <a:spcPts val="0"/>
              </a:spcAft>
              <a:buSzPts val="5200"/>
              <a:buNone/>
              <a:defRPr sz="6933"/>
            </a:lvl3pPr>
            <a:lvl4pPr lvl="3">
              <a:spcBef>
                <a:spcPts val="0"/>
              </a:spcBef>
              <a:spcAft>
                <a:spcPts val="0"/>
              </a:spcAft>
              <a:buSzPts val="5200"/>
              <a:buNone/>
              <a:defRPr sz="6933"/>
            </a:lvl4pPr>
            <a:lvl5pPr lvl="4">
              <a:spcBef>
                <a:spcPts val="0"/>
              </a:spcBef>
              <a:spcAft>
                <a:spcPts val="0"/>
              </a:spcAft>
              <a:buSzPts val="5200"/>
              <a:buNone/>
              <a:defRPr sz="6933"/>
            </a:lvl5pPr>
            <a:lvl6pPr lvl="5">
              <a:spcBef>
                <a:spcPts val="0"/>
              </a:spcBef>
              <a:spcAft>
                <a:spcPts val="0"/>
              </a:spcAft>
              <a:buSzPts val="5200"/>
              <a:buNone/>
              <a:defRPr sz="6933"/>
            </a:lvl6pPr>
            <a:lvl7pPr lvl="6">
              <a:spcBef>
                <a:spcPts val="0"/>
              </a:spcBef>
              <a:spcAft>
                <a:spcPts val="0"/>
              </a:spcAft>
              <a:buSzPts val="5200"/>
              <a:buNone/>
              <a:defRPr sz="6933"/>
            </a:lvl7pPr>
            <a:lvl8pPr lvl="7">
              <a:spcBef>
                <a:spcPts val="0"/>
              </a:spcBef>
              <a:spcAft>
                <a:spcPts val="0"/>
              </a:spcAft>
              <a:buSzPts val="5200"/>
              <a:buNone/>
              <a:defRPr sz="6933"/>
            </a:lvl8pPr>
            <a:lvl9pPr lvl="8">
              <a:spcBef>
                <a:spcPts val="0"/>
              </a:spcBef>
              <a:spcAft>
                <a:spcPts val="0"/>
              </a:spcAft>
              <a:buSzPts val="5200"/>
              <a:buNone/>
              <a:defRPr sz="6933"/>
            </a:lvl9pPr>
          </a:lstStyle>
          <a:p>
            <a:r>
              <a:rPr lang="en-US"/>
              <a:t>Click to edit Master title style</a:t>
            </a:r>
            <a:endParaRPr/>
          </a:p>
        </p:txBody>
      </p:sp>
      <p:sp>
        <p:nvSpPr>
          <p:cNvPr id="10" name="Google Shape;10;p2"/>
          <p:cNvSpPr txBox="1">
            <a:spLocks noGrp="1"/>
          </p:cNvSpPr>
          <p:nvPr>
            <p:ph type="subTitle" idx="1"/>
          </p:nvPr>
        </p:nvSpPr>
        <p:spPr>
          <a:xfrm>
            <a:off x="4954408" y="4782084"/>
            <a:ext cx="4894800" cy="4688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2800"/>
              <a:buNone/>
              <a:defRPr sz="2133"/>
            </a:lvl1pPr>
            <a:lvl2pPr lvl="1">
              <a:lnSpc>
                <a:spcPct val="100000"/>
              </a:lnSpc>
              <a:spcBef>
                <a:spcPts val="0"/>
              </a:spcBef>
              <a:spcAft>
                <a:spcPts val="0"/>
              </a:spcAft>
              <a:buSzPts val="2800"/>
              <a:buNone/>
              <a:defRPr sz="3733"/>
            </a:lvl2pPr>
            <a:lvl3pPr lvl="2">
              <a:lnSpc>
                <a:spcPct val="100000"/>
              </a:lnSpc>
              <a:spcBef>
                <a:spcPts val="0"/>
              </a:spcBef>
              <a:spcAft>
                <a:spcPts val="0"/>
              </a:spcAft>
              <a:buSzPts val="2800"/>
              <a:buNone/>
              <a:defRPr sz="3733"/>
            </a:lvl3pPr>
            <a:lvl4pPr lvl="3">
              <a:lnSpc>
                <a:spcPct val="100000"/>
              </a:lnSpc>
              <a:spcBef>
                <a:spcPts val="0"/>
              </a:spcBef>
              <a:spcAft>
                <a:spcPts val="0"/>
              </a:spcAft>
              <a:buSzPts val="2800"/>
              <a:buNone/>
              <a:defRPr sz="3733"/>
            </a:lvl4pPr>
            <a:lvl5pPr lvl="4">
              <a:lnSpc>
                <a:spcPct val="100000"/>
              </a:lnSpc>
              <a:spcBef>
                <a:spcPts val="0"/>
              </a:spcBef>
              <a:spcAft>
                <a:spcPts val="0"/>
              </a:spcAft>
              <a:buSzPts val="2800"/>
              <a:buNone/>
              <a:defRPr sz="3733"/>
            </a:lvl5pPr>
            <a:lvl6pPr lvl="5">
              <a:lnSpc>
                <a:spcPct val="100000"/>
              </a:lnSpc>
              <a:spcBef>
                <a:spcPts val="0"/>
              </a:spcBef>
              <a:spcAft>
                <a:spcPts val="0"/>
              </a:spcAft>
              <a:buSzPts val="2800"/>
              <a:buNone/>
              <a:defRPr sz="3733"/>
            </a:lvl6pPr>
            <a:lvl7pPr lvl="6">
              <a:lnSpc>
                <a:spcPct val="100000"/>
              </a:lnSpc>
              <a:spcBef>
                <a:spcPts val="0"/>
              </a:spcBef>
              <a:spcAft>
                <a:spcPts val="0"/>
              </a:spcAft>
              <a:buSzPts val="2800"/>
              <a:buNone/>
              <a:defRPr sz="3733"/>
            </a:lvl7pPr>
            <a:lvl8pPr lvl="7">
              <a:lnSpc>
                <a:spcPct val="100000"/>
              </a:lnSpc>
              <a:spcBef>
                <a:spcPts val="0"/>
              </a:spcBef>
              <a:spcAft>
                <a:spcPts val="0"/>
              </a:spcAft>
              <a:buSzPts val="2800"/>
              <a:buNone/>
              <a:defRPr sz="3733"/>
            </a:lvl8pPr>
            <a:lvl9pPr lvl="8">
              <a:lnSpc>
                <a:spcPct val="100000"/>
              </a:lnSpc>
              <a:spcBef>
                <a:spcPts val="0"/>
              </a:spcBef>
              <a:spcAft>
                <a:spcPts val="0"/>
              </a:spcAft>
              <a:buSzPts val="2800"/>
              <a:buNone/>
              <a:defRPr sz="3733"/>
            </a:lvl9pPr>
          </a:lstStyle>
          <a:p>
            <a:r>
              <a:rPr lang="en-US"/>
              <a:t>Click to edit Master subtitle style</a:t>
            </a:r>
            <a:endParaRPr/>
          </a:p>
        </p:txBody>
      </p:sp>
    </p:spTree>
    <p:extLst>
      <p:ext uri="{BB962C8B-B14F-4D97-AF65-F5344CB8AC3E}">
        <p14:creationId xmlns:p14="http://schemas.microsoft.com/office/powerpoint/2010/main" val="3964459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bg>
      <p:bgPr>
        <a:solidFill>
          <a:srgbClr val="FFFFFF"/>
        </a:solidFill>
        <a:effectLst/>
      </p:bgPr>
    </p:bg>
    <p:spTree>
      <p:nvGrpSpPr>
        <p:cNvPr id="1" name="Shape 34"/>
        <p:cNvGrpSpPr/>
        <p:nvPr/>
      </p:nvGrpSpPr>
      <p:grpSpPr>
        <a:xfrm>
          <a:off x="0" y="0"/>
          <a:ext cx="0" cy="0"/>
          <a:chOff x="0" y="0"/>
          <a:chExt cx="0" cy="0"/>
        </a:xfrm>
      </p:grpSpPr>
      <p:sp>
        <p:nvSpPr>
          <p:cNvPr id="35" name="Google Shape;35;p7"/>
          <p:cNvSpPr/>
          <p:nvPr/>
        </p:nvSpPr>
        <p:spPr>
          <a:xfrm>
            <a:off x="5877434" y="866234"/>
            <a:ext cx="6314565" cy="5991757"/>
          </a:xfrm>
          <a:custGeom>
            <a:avLst/>
            <a:gdLst/>
            <a:ahLst/>
            <a:cxnLst/>
            <a:rect l="l" t="t" r="r" b="b"/>
            <a:pathLst>
              <a:path w="13556" h="12863" extrusionOk="0">
                <a:moveTo>
                  <a:pt x="11587" y="0"/>
                </a:moveTo>
                <a:cubicBezTo>
                  <a:pt x="10232" y="0"/>
                  <a:pt x="9019" y="822"/>
                  <a:pt x="8388" y="2849"/>
                </a:cubicBezTo>
                <a:cubicBezTo>
                  <a:pt x="7306" y="6325"/>
                  <a:pt x="2669" y="5903"/>
                  <a:pt x="1116" y="8291"/>
                </a:cubicBezTo>
                <a:cubicBezTo>
                  <a:pt x="0" y="10008"/>
                  <a:pt x="26" y="11634"/>
                  <a:pt x="353" y="12863"/>
                </a:cubicBezTo>
                <a:lnTo>
                  <a:pt x="13556" y="12863"/>
                </a:lnTo>
                <a:lnTo>
                  <a:pt x="13556" y="510"/>
                </a:lnTo>
                <a:cubicBezTo>
                  <a:pt x="12899" y="184"/>
                  <a:pt x="12227" y="0"/>
                  <a:pt x="11587" y="0"/>
                </a:cubicBez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6" name="Google Shape;36;p7"/>
          <p:cNvSpPr/>
          <p:nvPr/>
        </p:nvSpPr>
        <p:spPr>
          <a:xfrm rot="-5400000">
            <a:off x="-57884" y="57859"/>
            <a:ext cx="2178303" cy="2062556"/>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7"/>
          <p:cNvSpPr txBox="1">
            <a:spLocks noGrp="1"/>
          </p:cNvSpPr>
          <p:nvPr>
            <p:ph type="subTitle" idx="1"/>
          </p:nvPr>
        </p:nvSpPr>
        <p:spPr>
          <a:xfrm>
            <a:off x="965467" y="2166767"/>
            <a:ext cx="7138000" cy="3652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67" b="0"/>
            </a:lvl1pPr>
            <a:lvl2pPr lvl="1">
              <a:spcBef>
                <a:spcPts val="2133"/>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r>
              <a:rPr lang="en-US"/>
              <a:t>Click to edit Master subtitle style</a:t>
            </a:r>
            <a:endParaRPr/>
          </a:p>
        </p:txBody>
      </p:sp>
      <p:sp>
        <p:nvSpPr>
          <p:cNvPr id="38" name="Google Shape;38;p7"/>
          <p:cNvSpPr txBox="1">
            <a:spLocks noGrp="1"/>
          </p:cNvSpPr>
          <p:nvPr>
            <p:ph type="title"/>
          </p:nvPr>
        </p:nvSpPr>
        <p:spPr>
          <a:xfrm>
            <a:off x="950967" y="719333"/>
            <a:ext cx="10345600" cy="8172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r>
              <a:rPr lang="en-US"/>
              <a:t>Click to edit Master title style</a:t>
            </a:r>
            <a:endParaRPr/>
          </a:p>
        </p:txBody>
      </p:sp>
    </p:spTree>
    <p:extLst>
      <p:ext uri="{BB962C8B-B14F-4D97-AF65-F5344CB8AC3E}">
        <p14:creationId xmlns:p14="http://schemas.microsoft.com/office/powerpoint/2010/main" val="339340266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8B933-D2F7-EABD-12AB-82BA00424E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568CA2-6172-C6F7-BF44-78F2C2B56A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BB2C9A-2D24-8E42-1BEA-6BC51292F609}"/>
              </a:ext>
            </a:extLst>
          </p:cNvPr>
          <p:cNvSpPr>
            <a:spLocks noGrp="1"/>
          </p:cNvSpPr>
          <p:nvPr>
            <p:ph type="dt" sz="half" idx="10"/>
          </p:nvPr>
        </p:nvSpPr>
        <p:spPr/>
        <p:txBody>
          <a:bodyPr/>
          <a:lstStyle/>
          <a:p>
            <a:fld id="{D262196A-3CED-492B-AE77-A44ABFDBA614}" type="datetimeFigureOut">
              <a:rPr lang="en-US" smtClean="0"/>
              <a:t>11/16/2022</a:t>
            </a:fld>
            <a:endParaRPr lang="en-US"/>
          </a:p>
        </p:txBody>
      </p:sp>
      <p:sp>
        <p:nvSpPr>
          <p:cNvPr id="5" name="Footer Placeholder 4">
            <a:extLst>
              <a:ext uri="{FF2B5EF4-FFF2-40B4-BE49-F238E27FC236}">
                <a16:creationId xmlns:a16="http://schemas.microsoft.com/office/drawing/2014/main" id="{B859ECA7-F984-E789-E07F-C1C53FA333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2F929-6DFF-BCFA-649C-FFD0785DD55B}"/>
              </a:ext>
            </a:extLst>
          </p:cNvPr>
          <p:cNvSpPr>
            <a:spLocks noGrp="1"/>
          </p:cNvSpPr>
          <p:nvPr>
            <p:ph type="sldNum" sz="quarter" idx="12"/>
          </p:nvPr>
        </p:nvSpPr>
        <p:spPr/>
        <p:txBody>
          <a:bodyPr/>
          <a:lstStyle/>
          <a:p>
            <a:fld id="{EC811AD2-F644-44A6-8CA9-A0D89E73F63C}" type="slidenum">
              <a:rPr lang="en-US" smtClean="0"/>
              <a:t>‹#›</a:t>
            </a:fld>
            <a:endParaRPr lang="en-US"/>
          </a:p>
        </p:txBody>
      </p:sp>
    </p:spTree>
    <p:extLst>
      <p:ext uri="{BB962C8B-B14F-4D97-AF65-F5344CB8AC3E}">
        <p14:creationId xmlns:p14="http://schemas.microsoft.com/office/powerpoint/2010/main" val="383635158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11/16/2022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73008689"/>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62196A-3CED-492B-AE77-A44ABFDBA614}" type="datetimeFigureOut">
              <a:rPr lang="en-US" smtClean="0"/>
              <a:t>11/16/2022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811AD2-F644-44A6-8CA9-A0D89E73F63C}" type="slidenum">
              <a:rPr lang="en-US" smtClean="0"/>
              <a:t>‹#›</a:t>
            </a:fld>
            <a:endParaRPr lang="en-US"/>
          </a:p>
        </p:txBody>
      </p:sp>
    </p:spTree>
    <p:extLst>
      <p:ext uri="{BB962C8B-B14F-4D97-AF65-F5344CB8AC3E}">
        <p14:creationId xmlns:p14="http://schemas.microsoft.com/office/powerpoint/2010/main" val="70892727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8A87A34-81AB-432B-8DAE-1953F412C126}" type="datetimeFigureOut">
              <a:rPr lang="en-US" smtClean="0"/>
              <a:t>11/16/2022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6206918"/>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8A87A34-81AB-432B-8DAE-1953F412C126}" type="datetimeFigureOut">
              <a:rPr lang="en-US" smtClean="0"/>
              <a:t>11/16/2022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35932967"/>
      </p:ext>
    </p:extLst>
  </p:cSld>
  <p:clrMapOvr>
    <a:masterClrMapping/>
  </p:clrMapOvr>
  <p:hf sldNum="0" hdr="0" ftr="0" dt="0"/>
</p:sldLayout>
</file>

<file path=ppt/slideLayouts/slideLayout6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8A87A34-81AB-432B-8DAE-1953F412C126}" type="datetimeFigureOut">
              <a:rPr lang="en-US" smtClean="0"/>
              <a:pPr/>
              <a:t>11/16/2022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2954047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5685687"/>
      </p:ext>
    </p:extLst>
  </p:cSld>
  <p:clrMapOvr>
    <a:masterClrMapping/>
  </p:clrMapOvr>
  <p:hf sldNum="0" hdr="0" ftr="0" dt="0"/>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11/16/2022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20520986"/>
      </p:ext>
    </p:extLst>
  </p:cSld>
  <p:clrMapOvr>
    <a:masterClrMapping/>
  </p:clrMapOvr>
  <p:hf sldNum="0" hdr="0" ftr="0" dt="0"/>
</p:sldLayout>
</file>

<file path=ppt/slideLayouts/slideLayout6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48A87A34-81AB-432B-8DAE-1953F412C126}" type="datetimeFigureOut">
              <a:rPr lang="en-US" smtClean="0"/>
              <a:t>11/16/2022</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90689214"/>
      </p:ext>
    </p:extLst>
  </p:cSld>
  <p:clrMapOvr>
    <a:masterClrMapping/>
  </p:clrMapOvr>
  <p:hf sldNum="0" hdr="0" ftr="0" dt="0"/>
</p:sldLayout>
</file>

<file path=ppt/slideLayouts/slideLayout6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8A87A34-81AB-432B-8DAE-1953F412C126}" type="datetimeFigureOut">
              <a:rPr lang="en-US" smtClean="0"/>
              <a:t>11/16/2022</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5059882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rgbClr val="FFFFFF"/>
        </a:solidFill>
        <a:effectLst/>
      </p:bgPr>
    </p:bg>
    <p:spTree>
      <p:nvGrpSpPr>
        <p:cNvPr id="1" name="Shape 39"/>
        <p:cNvGrpSpPr/>
        <p:nvPr/>
      </p:nvGrpSpPr>
      <p:grpSpPr>
        <a:xfrm>
          <a:off x="0" y="0"/>
          <a:ext cx="0" cy="0"/>
          <a:chOff x="0" y="0"/>
          <a:chExt cx="0" cy="0"/>
        </a:xfrm>
      </p:grpSpPr>
      <p:sp>
        <p:nvSpPr>
          <p:cNvPr id="40" name="Google Shape;40;p8"/>
          <p:cNvSpPr/>
          <p:nvPr/>
        </p:nvSpPr>
        <p:spPr>
          <a:xfrm>
            <a:off x="1" y="2281310"/>
            <a:ext cx="5667097" cy="4576700"/>
          </a:xfrm>
          <a:custGeom>
            <a:avLst/>
            <a:gdLst/>
            <a:ahLst/>
            <a:cxnLst/>
            <a:rect l="l" t="t" r="r" b="b"/>
            <a:pathLst>
              <a:path w="12988" h="10489" extrusionOk="0">
                <a:moveTo>
                  <a:pt x="1" y="0"/>
                </a:moveTo>
                <a:lnTo>
                  <a:pt x="1" y="10488"/>
                </a:lnTo>
                <a:lnTo>
                  <a:pt x="12250" y="10488"/>
                </a:lnTo>
                <a:cubicBezTo>
                  <a:pt x="12987" y="7920"/>
                  <a:pt x="12143" y="5447"/>
                  <a:pt x="8700" y="5447"/>
                </a:cubicBezTo>
                <a:cubicBezTo>
                  <a:pt x="8673" y="5447"/>
                  <a:pt x="8646" y="5447"/>
                  <a:pt x="8619" y="5448"/>
                </a:cubicBezTo>
                <a:cubicBezTo>
                  <a:pt x="8602" y="5448"/>
                  <a:pt x="8586" y="5448"/>
                  <a:pt x="8570" y="5448"/>
                </a:cubicBezTo>
                <a:cubicBezTo>
                  <a:pt x="4969" y="5448"/>
                  <a:pt x="3939" y="943"/>
                  <a:pt x="1202" y="205"/>
                </a:cubicBezTo>
                <a:cubicBezTo>
                  <a:pt x="782" y="92"/>
                  <a:pt x="382" y="26"/>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1" name="Google Shape;41;p8"/>
          <p:cNvSpPr/>
          <p:nvPr/>
        </p:nvSpPr>
        <p:spPr>
          <a:xfrm>
            <a:off x="9416490" y="-273"/>
            <a:ext cx="2775516" cy="2628036"/>
          </a:xfrm>
          <a:custGeom>
            <a:avLst/>
            <a:gdLst/>
            <a:ahLst/>
            <a:cxnLst/>
            <a:rect l="l" t="t" r="r" b="b"/>
            <a:pathLst>
              <a:path w="6361" h="6023" extrusionOk="0">
                <a:moveTo>
                  <a:pt x="609" y="1"/>
                </a:moveTo>
                <a:cubicBezTo>
                  <a:pt x="1" y="2987"/>
                  <a:pt x="988" y="6022"/>
                  <a:pt x="3765" y="6022"/>
                </a:cubicBezTo>
                <a:cubicBezTo>
                  <a:pt x="4297" y="6022"/>
                  <a:pt x="4894" y="5911"/>
                  <a:pt x="5559" y="5667"/>
                </a:cubicBezTo>
                <a:cubicBezTo>
                  <a:pt x="5832" y="5566"/>
                  <a:pt x="6098" y="5499"/>
                  <a:pt x="6360" y="5461"/>
                </a:cubicBezTo>
                <a:lnTo>
                  <a:pt x="6360" y="1"/>
                </a:lnTo>
                <a:close/>
              </a:path>
            </a:pathLst>
          </a:custGeom>
          <a:solidFill>
            <a:schemeClr val="accent4"/>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2" name="Google Shape;42;p8"/>
          <p:cNvSpPr txBox="1">
            <a:spLocks noGrp="1"/>
          </p:cNvSpPr>
          <p:nvPr>
            <p:ph type="subTitle" idx="1"/>
          </p:nvPr>
        </p:nvSpPr>
        <p:spPr>
          <a:xfrm>
            <a:off x="950961" y="4526099"/>
            <a:ext cx="5145200" cy="87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spcBef>
                <a:spcPts val="2133"/>
              </a:spcBef>
              <a:spcAft>
                <a:spcPts val="0"/>
              </a:spcAft>
              <a:buSzPts val="1400"/>
              <a:buNone/>
              <a:defRPr/>
            </a:lvl2pPr>
            <a:lvl3pPr lvl="2" rtl="0">
              <a:spcBef>
                <a:spcPts val="2133"/>
              </a:spcBef>
              <a:spcAft>
                <a:spcPts val="0"/>
              </a:spcAft>
              <a:buSzPts val="1400"/>
              <a:buNone/>
              <a:defRPr/>
            </a:lvl3pPr>
            <a:lvl4pPr lvl="3" rtl="0">
              <a:spcBef>
                <a:spcPts val="2133"/>
              </a:spcBef>
              <a:spcAft>
                <a:spcPts val="0"/>
              </a:spcAft>
              <a:buSzPts val="1400"/>
              <a:buNone/>
              <a:defRPr/>
            </a:lvl4pPr>
            <a:lvl5pPr lvl="4" rtl="0">
              <a:spcBef>
                <a:spcPts val="2133"/>
              </a:spcBef>
              <a:spcAft>
                <a:spcPts val="0"/>
              </a:spcAft>
              <a:buSzPts val="1400"/>
              <a:buNone/>
              <a:defRPr/>
            </a:lvl5pPr>
            <a:lvl6pPr lvl="5" rtl="0">
              <a:spcBef>
                <a:spcPts val="2133"/>
              </a:spcBef>
              <a:spcAft>
                <a:spcPts val="0"/>
              </a:spcAft>
              <a:buSzPts val="1400"/>
              <a:buNone/>
              <a:defRPr/>
            </a:lvl6pPr>
            <a:lvl7pPr lvl="6" rtl="0">
              <a:spcBef>
                <a:spcPts val="2133"/>
              </a:spcBef>
              <a:spcAft>
                <a:spcPts val="0"/>
              </a:spcAft>
              <a:buSzPts val="1400"/>
              <a:buNone/>
              <a:defRPr/>
            </a:lvl7pPr>
            <a:lvl8pPr lvl="7" rtl="0">
              <a:spcBef>
                <a:spcPts val="2133"/>
              </a:spcBef>
              <a:spcAft>
                <a:spcPts val="0"/>
              </a:spcAft>
              <a:buSzPts val="1400"/>
              <a:buNone/>
              <a:defRPr/>
            </a:lvl8pPr>
            <a:lvl9pPr lvl="8" rtl="0">
              <a:spcBef>
                <a:spcPts val="2133"/>
              </a:spcBef>
              <a:spcAft>
                <a:spcPts val="2133"/>
              </a:spcAft>
              <a:buSzPts val="1400"/>
              <a:buNone/>
              <a:defRPr/>
            </a:lvl9pPr>
          </a:lstStyle>
          <a:p>
            <a:r>
              <a:rPr lang="en-US"/>
              <a:t>Click to edit Master subtitle style</a:t>
            </a:r>
            <a:endParaRPr/>
          </a:p>
        </p:txBody>
      </p:sp>
      <p:sp>
        <p:nvSpPr>
          <p:cNvPr id="43" name="Google Shape;43;p8"/>
          <p:cNvSpPr txBox="1">
            <a:spLocks noGrp="1"/>
          </p:cNvSpPr>
          <p:nvPr>
            <p:ph type="title"/>
          </p:nvPr>
        </p:nvSpPr>
        <p:spPr>
          <a:xfrm>
            <a:off x="950967" y="1569859"/>
            <a:ext cx="5145200" cy="2618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933"/>
            </a:lvl1pPr>
            <a:lvl2pPr lvl="1">
              <a:spcBef>
                <a:spcPts val="0"/>
              </a:spcBef>
              <a:spcAft>
                <a:spcPts val="0"/>
              </a:spcAft>
              <a:buSzPts val="2800"/>
              <a:buNone/>
              <a:defRPr>
                <a:latin typeface="Nunito"/>
                <a:ea typeface="Nunito"/>
                <a:cs typeface="Nunito"/>
                <a:sym typeface="Nunito"/>
              </a:defRPr>
            </a:lvl2pPr>
            <a:lvl3pPr lvl="2">
              <a:spcBef>
                <a:spcPts val="0"/>
              </a:spcBef>
              <a:spcAft>
                <a:spcPts val="0"/>
              </a:spcAft>
              <a:buSzPts val="2800"/>
              <a:buNone/>
              <a:defRPr>
                <a:latin typeface="Nunito"/>
                <a:ea typeface="Nunito"/>
                <a:cs typeface="Nunito"/>
                <a:sym typeface="Nunito"/>
              </a:defRPr>
            </a:lvl3pPr>
            <a:lvl4pPr lvl="3">
              <a:spcBef>
                <a:spcPts val="0"/>
              </a:spcBef>
              <a:spcAft>
                <a:spcPts val="0"/>
              </a:spcAft>
              <a:buSzPts val="2800"/>
              <a:buNone/>
              <a:defRPr>
                <a:latin typeface="Nunito"/>
                <a:ea typeface="Nunito"/>
                <a:cs typeface="Nunito"/>
                <a:sym typeface="Nunito"/>
              </a:defRPr>
            </a:lvl4pPr>
            <a:lvl5pPr lvl="4">
              <a:spcBef>
                <a:spcPts val="0"/>
              </a:spcBef>
              <a:spcAft>
                <a:spcPts val="0"/>
              </a:spcAft>
              <a:buSzPts val="2800"/>
              <a:buNone/>
              <a:defRPr>
                <a:latin typeface="Nunito"/>
                <a:ea typeface="Nunito"/>
                <a:cs typeface="Nunito"/>
                <a:sym typeface="Nunito"/>
              </a:defRPr>
            </a:lvl5pPr>
            <a:lvl6pPr lvl="5">
              <a:spcBef>
                <a:spcPts val="0"/>
              </a:spcBef>
              <a:spcAft>
                <a:spcPts val="0"/>
              </a:spcAft>
              <a:buSzPts val="2800"/>
              <a:buNone/>
              <a:defRPr>
                <a:latin typeface="Nunito"/>
                <a:ea typeface="Nunito"/>
                <a:cs typeface="Nunito"/>
                <a:sym typeface="Nunito"/>
              </a:defRPr>
            </a:lvl6pPr>
            <a:lvl7pPr lvl="6">
              <a:spcBef>
                <a:spcPts val="0"/>
              </a:spcBef>
              <a:spcAft>
                <a:spcPts val="0"/>
              </a:spcAft>
              <a:buSzPts val="2800"/>
              <a:buNone/>
              <a:defRPr>
                <a:latin typeface="Nunito"/>
                <a:ea typeface="Nunito"/>
                <a:cs typeface="Nunito"/>
                <a:sym typeface="Nunito"/>
              </a:defRPr>
            </a:lvl7pPr>
            <a:lvl8pPr lvl="7">
              <a:spcBef>
                <a:spcPts val="0"/>
              </a:spcBef>
              <a:spcAft>
                <a:spcPts val="0"/>
              </a:spcAft>
              <a:buSzPts val="2800"/>
              <a:buNone/>
              <a:defRPr>
                <a:latin typeface="Nunito"/>
                <a:ea typeface="Nunito"/>
                <a:cs typeface="Nunito"/>
                <a:sym typeface="Nunito"/>
              </a:defRPr>
            </a:lvl8pPr>
            <a:lvl9pPr lvl="8">
              <a:spcBef>
                <a:spcPts val="0"/>
              </a:spcBef>
              <a:spcAft>
                <a:spcPts val="0"/>
              </a:spcAft>
              <a:buSzPts val="2800"/>
              <a:buNone/>
              <a:defRPr>
                <a:latin typeface="Nunito"/>
                <a:ea typeface="Nunito"/>
                <a:cs typeface="Nunito"/>
                <a:sym typeface="Nunito"/>
              </a:defRPr>
            </a:lvl9pPr>
          </a:lstStyle>
          <a:p>
            <a:r>
              <a:rPr lang="en-US"/>
              <a:t>Click to edit Master title style</a:t>
            </a:r>
            <a:endParaRPr/>
          </a:p>
        </p:txBody>
      </p:sp>
    </p:spTree>
    <p:extLst>
      <p:ext uri="{BB962C8B-B14F-4D97-AF65-F5344CB8AC3E}">
        <p14:creationId xmlns:p14="http://schemas.microsoft.com/office/powerpoint/2010/main" val="363949386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16745453"/>
      </p:ext>
    </p:extLst>
  </p:cSld>
  <p:clrMapOvr>
    <a:masterClrMapping/>
  </p:clrMapOvr>
  <p:hf sldNum="0" hdr="0" ftr="0" dt="0"/>
</p:sldLayout>
</file>

<file path=ppt/slideLayouts/slideLayout7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6097425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solidFill>
          <a:srgbClr val="FFFFFF"/>
        </a:solidFill>
        <a:effectLst/>
      </p:bgPr>
    </p:bg>
    <p:spTree>
      <p:nvGrpSpPr>
        <p:cNvPr id="1" name="Shape 44"/>
        <p:cNvGrpSpPr/>
        <p:nvPr/>
      </p:nvGrpSpPr>
      <p:grpSpPr>
        <a:xfrm>
          <a:off x="0" y="0"/>
          <a:ext cx="0" cy="0"/>
          <a:chOff x="0" y="0"/>
          <a:chExt cx="0" cy="0"/>
        </a:xfrm>
      </p:grpSpPr>
      <p:sp>
        <p:nvSpPr>
          <p:cNvPr id="45" name="Google Shape;45;p9"/>
          <p:cNvSpPr/>
          <p:nvPr/>
        </p:nvSpPr>
        <p:spPr>
          <a:xfrm>
            <a:off x="6504500" y="0"/>
            <a:ext cx="5718800" cy="6858000"/>
          </a:xfrm>
          <a:prstGeom prst="rect">
            <a:avLst/>
          </a:pr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46" name="Google Shape;46;p9"/>
          <p:cNvSpPr txBox="1">
            <a:spLocks noGrp="1"/>
          </p:cNvSpPr>
          <p:nvPr>
            <p:ph type="title"/>
          </p:nvPr>
        </p:nvSpPr>
        <p:spPr>
          <a:xfrm>
            <a:off x="1092367" y="4220000"/>
            <a:ext cx="4406000" cy="10244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r>
              <a:rPr lang="en-US"/>
              <a:t>Click to edit Master title style</a:t>
            </a:r>
            <a:endParaRPr/>
          </a:p>
        </p:txBody>
      </p:sp>
      <p:sp>
        <p:nvSpPr>
          <p:cNvPr id="47" name="Google Shape;47;p9"/>
          <p:cNvSpPr txBox="1">
            <a:spLocks noGrp="1"/>
          </p:cNvSpPr>
          <p:nvPr>
            <p:ph type="subTitle" idx="1"/>
          </p:nvPr>
        </p:nvSpPr>
        <p:spPr>
          <a:xfrm>
            <a:off x="1759525" y="5244400"/>
            <a:ext cx="3072000" cy="851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000"/>
              <a:buNone/>
              <a:defRPr/>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r>
              <a:rPr lang="en-US"/>
              <a:t>Click to edit Master subtitle style</a:t>
            </a:r>
            <a:endParaRPr/>
          </a:p>
        </p:txBody>
      </p:sp>
      <p:sp>
        <p:nvSpPr>
          <p:cNvPr id="48" name="Google Shape;48;p9"/>
          <p:cNvSpPr txBox="1">
            <a:spLocks noGrp="1"/>
          </p:cNvSpPr>
          <p:nvPr>
            <p:ph type="subTitle" idx="2"/>
          </p:nvPr>
        </p:nvSpPr>
        <p:spPr>
          <a:xfrm>
            <a:off x="7512367" y="2274800"/>
            <a:ext cx="3540000" cy="2308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lt2"/>
              </a:buClr>
              <a:buSzPts val="1400"/>
              <a:buNone/>
              <a:defRPr sz="1867" b="0">
                <a:solidFill>
                  <a:schemeClr val="lt2"/>
                </a:solidFill>
              </a:defRPr>
            </a:lvl1pPr>
            <a:lvl2pPr lvl="1">
              <a:spcBef>
                <a:spcPts val="0"/>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r>
              <a:rPr lang="en-US"/>
              <a:t>Click to edit Master subtitle style</a:t>
            </a:r>
            <a:endParaRPr/>
          </a:p>
        </p:txBody>
      </p:sp>
    </p:spTree>
    <p:extLst>
      <p:ext uri="{BB962C8B-B14F-4D97-AF65-F5344CB8AC3E}">
        <p14:creationId xmlns:p14="http://schemas.microsoft.com/office/powerpoint/2010/main" val="27517236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bg>
      <p:bgPr>
        <a:solidFill>
          <a:srgbClr val="FFFFFF"/>
        </a:solidFill>
        <a:effectLst/>
      </p:bgPr>
    </p:bg>
    <p:spTree>
      <p:nvGrpSpPr>
        <p:cNvPr id="1" name="Shape 49"/>
        <p:cNvGrpSpPr/>
        <p:nvPr/>
      </p:nvGrpSpPr>
      <p:grpSpPr>
        <a:xfrm>
          <a:off x="0" y="0"/>
          <a:ext cx="0" cy="0"/>
          <a:chOff x="0" y="0"/>
          <a:chExt cx="0" cy="0"/>
        </a:xfrm>
      </p:grpSpPr>
      <p:sp>
        <p:nvSpPr>
          <p:cNvPr id="50" name="Google Shape;50;p10"/>
          <p:cNvSpPr/>
          <p:nvPr/>
        </p:nvSpPr>
        <p:spPr>
          <a:xfrm>
            <a:off x="0" y="1715159"/>
            <a:ext cx="6096021" cy="5142835"/>
          </a:xfrm>
          <a:custGeom>
            <a:avLst/>
            <a:gdLst/>
            <a:ahLst/>
            <a:cxnLst/>
            <a:rect l="l" t="t" r="r" b="b"/>
            <a:pathLst>
              <a:path w="17115" h="14439" extrusionOk="0">
                <a:moveTo>
                  <a:pt x="2683" y="0"/>
                </a:moveTo>
                <a:cubicBezTo>
                  <a:pt x="1615" y="0"/>
                  <a:pt x="718" y="309"/>
                  <a:pt x="1" y="712"/>
                </a:cubicBezTo>
                <a:lnTo>
                  <a:pt x="1" y="14439"/>
                </a:lnTo>
                <a:lnTo>
                  <a:pt x="12831" y="14439"/>
                </a:lnTo>
                <a:cubicBezTo>
                  <a:pt x="16201" y="11414"/>
                  <a:pt x="17114" y="5460"/>
                  <a:pt x="11771" y="5460"/>
                </a:cubicBezTo>
                <a:cubicBezTo>
                  <a:pt x="11745" y="5460"/>
                  <a:pt x="11718" y="5460"/>
                  <a:pt x="11690" y="5461"/>
                </a:cubicBezTo>
                <a:cubicBezTo>
                  <a:pt x="11674" y="5461"/>
                  <a:pt x="11658" y="5461"/>
                  <a:pt x="11642" y="5461"/>
                </a:cubicBezTo>
                <a:cubicBezTo>
                  <a:pt x="8041" y="5461"/>
                  <a:pt x="7011" y="957"/>
                  <a:pt x="4274" y="219"/>
                </a:cubicBezTo>
                <a:cubicBezTo>
                  <a:pt x="3708" y="66"/>
                  <a:pt x="3177" y="0"/>
                  <a:pt x="268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51" name="Google Shape;51;p10"/>
          <p:cNvSpPr txBox="1">
            <a:spLocks noGrp="1"/>
          </p:cNvSpPr>
          <p:nvPr>
            <p:ph type="title"/>
          </p:nvPr>
        </p:nvSpPr>
        <p:spPr>
          <a:xfrm>
            <a:off x="950967" y="1469633"/>
            <a:ext cx="4090000" cy="3918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200"/>
              <a:buNone/>
              <a:defRPr>
                <a:solidFill>
                  <a:schemeClr val="lt2"/>
                </a:solidFill>
              </a:defRPr>
            </a:lvl1pPr>
            <a:lvl2pPr lvl="1" algn="ctr" rtl="0">
              <a:spcBef>
                <a:spcPts val="0"/>
              </a:spcBef>
              <a:spcAft>
                <a:spcPts val="0"/>
              </a:spcAft>
              <a:buSzPts val="4200"/>
              <a:buNone/>
              <a:defRPr sz="5600"/>
            </a:lvl2pPr>
            <a:lvl3pPr lvl="2" algn="ctr" rtl="0">
              <a:spcBef>
                <a:spcPts val="0"/>
              </a:spcBef>
              <a:spcAft>
                <a:spcPts val="0"/>
              </a:spcAft>
              <a:buSzPts val="4200"/>
              <a:buNone/>
              <a:defRPr sz="5600"/>
            </a:lvl3pPr>
            <a:lvl4pPr lvl="3" algn="ctr" rtl="0">
              <a:spcBef>
                <a:spcPts val="0"/>
              </a:spcBef>
              <a:spcAft>
                <a:spcPts val="0"/>
              </a:spcAft>
              <a:buSzPts val="4200"/>
              <a:buNone/>
              <a:defRPr sz="5600"/>
            </a:lvl4pPr>
            <a:lvl5pPr lvl="4" algn="ctr" rtl="0">
              <a:spcBef>
                <a:spcPts val="0"/>
              </a:spcBef>
              <a:spcAft>
                <a:spcPts val="0"/>
              </a:spcAft>
              <a:buSzPts val="4200"/>
              <a:buNone/>
              <a:defRPr sz="5600"/>
            </a:lvl5pPr>
            <a:lvl6pPr lvl="5" algn="ctr" rtl="0">
              <a:spcBef>
                <a:spcPts val="0"/>
              </a:spcBef>
              <a:spcAft>
                <a:spcPts val="0"/>
              </a:spcAft>
              <a:buSzPts val="4200"/>
              <a:buNone/>
              <a:defRPr sz="5600"/>
            </a:lvl6pPr>
            <a:lvl7pPr lvl="6" algn="ctr" rtl="0">
              <a:spcBef>
                <a:spcPts val="0"/>
              </a:spcBef>
              <a:spcAft>
                <a:spcPts val="0"/>
              </a:spcAft>
              <a:buSzPts val="4200"/>
              <a:buNone/>
              <a:defRPr sz="5600"/>
            </a:lvl7pPr>
            <a:lvl8pPr lvl="7" algn="ctr" rtl="0">
              <a:spcBef>
                <a:spcPts val="0"/>
              </a:spcBef>
              <a:spcAft>
                <a:spcPts val="0"/>
              </a:spcAft>
              <a:buSzPts val="4200"/>
              <a:buNone/>
              <a:defRPr sz="5600"/>
            </a:lvl8pPr>
            <a:lvl9pPr lvl="8" algn="ctr" rtl="0">
              <a:spcBef>
                <a:spcPts val="0"/>
              </a:spcBef>
              <a:spcAft>
                <a:spcPts val="0"/>
              </a:spcAft>
              <a:buSzPts val="4200"/>
              <a:buNone/>
              <a:defRPr sz="5600"/>
            </a:lvl9pPr>
          </a:lstStyle>
          <a:p>
            <a:r>
              <a:rPr lang="en-US"/>
              <a:t>Click to edit Master title style</a:t>
            </a:r>
            <a:endParaRPr/>
          </a:p>
        </p:txBody>
      </p:sp>
    </p:spTree>
    <p:extLst>
      <p:ext uri="{BB962C8B-B14F-4D97-AF65-F5344CB8AC3E}">
        <p14:creationId xmlns:p14="http://schemas.microsoft.com/office/powerpoint/2010/main" val="223495025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slideLayout" Target="../slideLayouts/slideLayout39.xml"/><Relationship Id="rId1" Type="http://schemas.openxmlformats.org/officeDocument/2006/relationships/slideLayout" Target="../slideLayouts/slideLayout38.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43.xml"/><Relationship Id="rId2" Type="http://schemas.openxmlformats.org/officeDocument/2006/relationships/slideLayout" Target="../slideLayouts/slideLayout42.xml"/><Relationship Id="rId1" Type="http://schemas.openxmlformats.org/officeDocument/2006/relationships/slideLayout" Target="../slideLayouts/slideLayout41.xml"/><Relationship Id="rId5" Type="http://schemas.openxmlformats.org/officeDocument/2006/relationships/theme" Target="../theme/theme3.xml"/><Relationship Id="rId4" Type="http://schemas.openxmlformats.org/officeDocument/2006/relationships/slideLayout" Target="../slideLayouts/slideLayout44.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theme" Target="../theme/theme4.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59.xml"/><Relationship Id="rId2" Type="http://schemas.openxmlformats.org/officeDocument/2006/relationships/slideLayout" Target="../slideLayouts/slideLayout58.xml"/><Relationship Id="rId1" Type="http://schemas.openxmlformats.org/officeDocument/2006/relationships/slideLayout" Target="../slideLayouts/slideLayout57.xml"/><Relationship Id="rId5" Type="http://schemas.openxmlformats.org/officeDocument/2006/relationships/theme" Target="../theme/theme5.xml"/><Relationship Id="rId4" Type="http://schemas.openxmlformats.org/officeDocument/2006/relationships/slideLayout" Target="../slideLayouts/slideLayout6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theme" Target="../theme/theme6.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0967" y="719333"/>
            <a:ext cx="10345600" cy="817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3600"/>
              <a:buFont typeface="Impact"/>
              <a:buNone/>
              <a:defRPr sz="3600" b="1">
                <a:solidFill>
                  <a:schemeClr val="lt1"/>
                </a:solidFill>
                <a:latin typeface="Impact"/>
                <a:ea typeface="Impact"/>
                <a:cs typeface="Impact"/>
                <a:sym typeface="Impact"/>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950967" y="1942200"/>
            <a:ext cx="10345600" cy="41496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2"/>
              </a:buClr>
              <a:buSzPts val="1400"/>
              <a:buFont typeface="Lato"/>
              <a:buChar char="●"/>
              <a:defRPr>
                <a:solidFill>
                  <a:schemeClr val="lt2"/>
                </a:solidFill>
                <a:latin typeface="Lato"/>
                <a:ea typeface="Lato"/>
                <a:cs typeface="Lato"/>
                <a:sym typeface="Lato"/>
              </a:defRPr>
            </a:lvl1pPr>
            <a:lvl2pPr marL="914400" lvl="1"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2pPr>
            <a:lvl3pPr marL="1371600" lvl="2"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3pPr>
            <a:lvl4pPr marL="1828800" lvl="3"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4pPr>
            <a:lvl5pPr marL="2286000" lvl="4"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5pPr>
            <a:lvl6pPr marL="2743200" lvl="5"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6pPr>
            <a:lvl7pPr marL="3200400" lvl="6"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7pPr>
            <a:lvl8pPr marL="3657600" lvl="7" indent="-317500">
              <a:lnSpc>
                <a:spcPct val="115000"/>
              </a:lnSpc>
              <a:spcBef>
                <a:spcPts val="1600"/>
              </a:spcBef>
              <a:spcAft>
                <a:spcPts val="0"/>
              </a:spcAft>
              <a:buClr>
                <a:schemeClr val="lt2"/>
              </a:buClr>
              <a:buSzPts val="1400"/>
              <a:buFont typeface="Lato"/>
              <a:buChar char="○"/>
              <a:defRPr>
                <a:solidFill>
                  <a:schemeClr val="lt2"/>
                </a:solidFill>
                <a:latin typeface="Lato"/>
                <a:ea typeface="Lato"/>
                <a:cs typeface="Lato"/>
                <a:sym typeface="Lato"/>
              </a:defRPr>
            </a:lvl8pPr>
            <a:lvl9pPr marL="4114800" lvl="8" indent="-317500">
              <a:lnSpc>
                <a:spcPct val="115000"/>
              </a:lnSpc>
              <a:spcBef>
                <a:spcPts val="1600"/>
              </a:spcBef>
              <a:spcAft>
                <a:spcPts val="1600"/>
              </a:spcAft>
              <a:buClr>
                <a:schemeClr val="lt2"/>
              </a:buClr>
              <a:buSzPts val="1400"/>
              <a:buFont typeface="Lato"/>
              <a:buChar char="■"/>
              <a:defRPr>
                <a:solidFill>
                  <a:schemeClr val="lt2"/>
                </a:solidFill>
                <a:latin typeface="Lato"/>
                <a:ea typeface="Lato"/>
                <a:cs typeface="Lato"/>
                <a:sym typeface="Lato"/>
              </a:defRPr>
            </a:lvl9pPr>
          </a:lstStyle>
          <a:p>
            <a:endParaRPr/>
          </a:p>
        </p:txBody>
      </p:sp>
    </p:spTree>
    <p:extLst>
      <p:ext uri="{BB962C8B-B14F-4D97-AF65-F5344CB8AC3E}">
        <p14:creationId xmlns:p14="http://schemas.microsoft.com/office/powerpoint/2010/main" val="3346087197"/>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49"/>
        <p:cNvGrpSpPr/>
        <p:nvPr/>
      </p:nvGrpSpPr>
      <p:grpSpPr>
        <a:xfrm>
          <a:off x="0" y="0"/>
          <a:ext cx="0" cy="0"/>
          <a:chOff x="0" y="0"/>
          <a:chExt cx="0" cy="0"/>
        </a:xfrm>
      </p:grpSpPr>
      <p:sp>
        <p:nvSpPr>
          <p:cNvPr id="250" name="Google Shape;250;p38"/>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51" name="Google Shape;251;p38"/>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4247141279"/>
      </p:ext>
    </p:extLst>
  </p:cSld>
  <p:clrMap bg1="lt1" tx1="dk1" bg2="dk2" tx2="lt2" accent1="accent1" accent2="accent2" accent3="accent3" accent4="accent4" accent5="accent5" accent6="accent6" hlink="hlink" folHlink="folHlink"/>
  <p:sldLayoutIdLst>
    <p:sldLayoutId id="2147483699" r:id="rId1"/>
    <p:sldLayoutId id="2147483721" r:id="rId2"/>
    <p:sldLayoutId id="2147483722" r:id="rId3"/>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253"/>
        <p:cNvGrpSpPr/>
        <p:nvPr/>
      </p:nvGrpSpPr>
      <p:grpSpPr>
        <a:xfrm>
          <a:off x="0" y="0"/>
          <a:ext cx="0" cy="0"/>
          <a:chOff x="0" y="0"/>
          <a:chExt cx="0" cy="0"/>
        </a:xfrm>
      </p:grpSpPr>
      <p:sp>
        <p:nvSpPr>
          <p:cNvPr id="254" name="Google Shape;254;p40"/>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55" name="Google Shape;255;p40"/>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2199690472"/>
      </p:ext>
    </p:extLst>
  </p:cSld>
  <p:clrMap bg1="lt1" tx1="dk1" bg2="dk2" tx2="lt2" accent1="accent1" accent2="accent2" accent3="accent3" accent4="accent4" accent5="accent5" accent6="accent6" hlink="hlink" folHlink="folHlink"/>
  <p:sldLayoutIdLst>
    <p:sldLayoutId id="2147483701" r:id="rId1"/>
    <p:sldLayoutId id="2147483702" r:id="rId2"/>
    <p:sldLayoutId id="2147483723" r:id="rId3"/>
    <p:sldLayoutId id="2147483724" r:id="rId4"/>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9600" y="548633"/>
            <a:ext cx="10972800" cy="495200"/>
          </a:xfrm>
          <a:prstGeom prst="rect">
            <a:avLst/>
          </a:prstGeom>
          <a:noFill/>
          <a:ln>
            <a:noFill/>
          </a:ln>
        </p:spPr>
        <p:txBody>
          <a:bodyPr spcFirstLastPara="1" wrap="square" lIns="91425" tIns="91425" rIns="91425" bIns="91425" anchor="ctr" anchorCtr="0">
            <a:normAutofit/>
          </a:bodyPr>
          <a:lstStyle>
            <a:lvl1pPr lvl="0">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1pPr>
            <a:lvl2pPr lvl="1">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2pPr>
            <a:lvl3pPr lvl="2">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3pPr>
            <a:lvl4pPr lvl="3">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4pPr>
            <a:lvl5pPr lvl="4">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5pPr>
            <a:lvl6pPr lvl="5">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6pPr>
            <a:lvl7pPr lvl="6">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7pPr>
            <a:lvl8pPr lvl="7">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8pPr>
            <a:lvl9pPr lvl="8">
              <a:spcBef>
                <a:spcPts val="0"/>
              </a:spcBef>
              <a:spcAft>
                <a:spcPts val="0"/>
              </a:spcAft>
              <a:buClr>
                <a:schemeClr val="dk1"/>
              </a:buClr>
              <a:buSzPts val="2800"/>
              <a:buFont typeface="Fira Sans Extra Condensed"/>
              <a:buNone/>
              <a:defRPr sz="2800" b="1">
                <a:solidFill>
                  <a:schemeClr val="dk1"/>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609600" y="1536633"/>
            <a:ext cx="10972800" cy="4772800"/>
          </a:xfrm>
          <a:prstGeom prst="rect">
            <a:avLst/>
          </a:prstGeom>
          <a:noFill/>
          <a:ln>
            <a:noFill/>
          </a:ln>
        </p:spPr>
        <p:txBody>
          <a:bodyPr spcFirstLastPara="1" wrap="square" lIns="91425" tIns="91425" rIns="91425" bIns="91425" anchor="t" anchorCtr="0">
            <a:norm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extLst>
      <p:ext uri="{BB962C8B-B14F-4D97-AF65-F5344CB8AC3E}">
        <p14:creationId xmlns:p14="http://schemas.microsoft.com/office/powerpoint/2010/main" val="1493356861"/>
      </p:ext>
    </p:extLst>
  </p:cSld>
  <p:clrMap bg1="lt1" tx1="dk1" bg2="dk2" tx2="lt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38"/>
        <p:cNvGrpSpPr/>
        <p:nvPr/>
      </p:nvGrpSpPr>
      <p:grpSpPr>
        <a:xfrm>
          <a:off x="0" y="0"/>
          <a:ext cx="0" cy="0"/>
          <a:chOff x="0" y="0"/>
          <a:chExt cx="0" cy="0"/>
        </a:xfrm>
      </p:grpSpPr>
      <p:sp>
        <p:nvSpPr>
          <p:cNvPr id="39" name="Google Shape;39;p13"/>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0" name="Google Shape;40;p13"/>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431360204"/>
      </p:ext>
    </p:extLst>
  </p:cSld>
  <p:clrMap bg1="lt1" tx1="dk1" bg2="dk2" tx2="lt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11/16/2022</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extLst>
      <p:ext uri="{BB962C8B-B14F-4D97-AF65-F5344CB8AC3E}">
        <p14:creationId xmlns:p14="http://schemas.microsoft.com/office/powerpoint/2010/main" val="1946116831"/>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6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61.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A3B1B-58C7-1290-50E2-165BEC4696A3}"/>
              </a:ext>
            </a:extLst>
          </p:cNvPr>
          <p:cNvSpPr>
            <a:spLocks noGrp="1"/>
          </p:cNvSpPr>
          <p:nvPr>
            <p:ph type="ctrTitle"/>
          </p:nvPr>
        </p:nvSpPr>
        <p:spPr/>
        <p:txBody>
          <a:bodyPr/>
          <a:lstStyle/>
          <a:p>
            <a:r>
              <a:rPr lang="en-US" dirty="0"/>
              <a:t>PASSWORD STRENGTH DETECTION</a:t>
            </a:r>
          </a:p>
        </p:txBody>
      </p:sp>
      <p:sp>
        <p:nvSpPr>
          <p:cNvPr id="3" name="Subtitle 2">
            <a:extLst>
              <a:ext uri="{FF2B5EF4-FFF2-40B4-BE49-F238E27FC236}">
                <a16:creationId xmlns:a16="http://schemas.microsoft.com/office/drawing/2014/main" id="{0C394EF8-0C37-F4F4-BA61-F51569C76BAB}"/>
              </a:ext>
            </a:extLst>
          </p:cNvPr>
          <p:cNvSpPr>
            <a:spLocks noGrp="1"/>
          </p:cNvSpPr>
          <p:nvPr>
            <p:ph type="subTitle" idx="1"/>
          </p:nvPr>
        </p:nvSpPr>
        <p:spPr/>
        <p:txBody>
          <a:bodyPr>
            <a:normAutofit lnSpcReduction="10000"/>
          </a:bodyPr>
          <a:lstStyle/>
          <a:p>
            <a:pPr algn="r"/>
            <a:r>
              <a:rPr lang="en-US" dirty="0"/>
              <a:t>RUSHIKESH VEERAMALLY</a:t>
            </a:r>
          </a:p>
          <a:p>
            <a:pPr algn="r"/>
            <a:r>
              <a:rPr lang="en-US" dirty="0"/>
              <a:t>ANVITHA KATIPALLY</a:t>
            </a:r>
          </a:p>
          <a:p>
            <a:pPr algn="r"/>
            <a:r>
              <a:rPr lang="en-US" dirty="0"/>
              <a:t>SOWMYA KONERU</a:t>
            </a:r>
          </a:p>
        </p:txBody>
      </p:sp>
    </p:spTree>
    <p:extLst>
      <p:ext uri="{BB962C8B-B14F-4D97-AF65-F5344CB8AC3E}">
        <p14:creationId xmlns:p14="http://schemas.microsoft.com/office/powerpoint/2010/main" val="1951406299"/>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98EB2-0368-44DE-0D91-32DA9FD74BC5}"/>
              </a:ext>
            </a:extLst>
          </p:cNvPr>
          <p:cNvSpPr>
            <a:spLocks noGrp="1"/>
          </p:cNvSpPr>
          <p:nvPr>
            <p:ph type="title"/>
          </p:nvPr>
        </p:nvSpPr>
        <p:spPr/>
        <p:txBody>
          <a:bodyPr>
            <a:normAutofit/>
          </a:bodyPr>
          <a:lstStyle/>
          <a:p>
            <a:pPr algn="ctr"/>
            <a:r>
              <a:rPr lang="en-US" dirty="0"/>
              <a:t>OUTPUT &amp; RESULT</a:t>
            </a:r>
          </a:p>
        </p:txBody>
      </p:sp>
      <p:pic>
        <p:nvPicPr>
          <p:cNvPr id="4" name="Veed Recording - 16 November 2022">
            <a:hlinkClick r:id="" action="ppaction://media"/>
            <a:extLst>
              <a:ext uri="{FF2B5EF4-FFF2-40B4-BE49-F238E27FC236}">
                <a16:creationId xmlns:a16="http://schemas.microsoft.com/office/drawing/2014/main" id="{BC03C411-61D2-3264-268B-7DC13E2BD7D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338513" y="2638425"/>
            <a:ext cx="5514975" cy="3101975"/>
          </a:xfrm>
        </p:spPr>
      </p:pic>
    </p:spTree>
    <p:extLst>
      <p:ext uri="{BB962C8B-B14F-4D97-AF65-F5344CB8AC3E}">
        <p14:creationId xmlns:p14="http://schemas.microsoft.com/office/powerpoint/2010/main" val="1370034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2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4AB40-95B6-0ECB-1C9F-41A959EA45AC}"/>
              </a:ext>
            </a:extLst>
          </p:cNvPr>
          <p:cNvSpPr>
            <a:spLocks noGrp="1"/>
          </p:cNvSpPr>
          <p:nvPr>
            <p:ph type="title"/>
          </p:nvPr>
        </p:nvSpPr>
        <p:spPr>
          <a:xfrm>
            <a:off x="838200" y="240435"/>
            <a:ext cx="10051473" cy="881784"/>
          </a:xfrm>
        </p:spPr>
        <p:txBody>
          <a:bodyPr>
            <a:normAutofit/>
          </a:bodyPr>
          <a:lstStyle/>
          <a:p>
            <a:r>
              <a:rPr lang="en-US" dirty="0"/>
              <a:t>FUTURE UPDATES/CHANGES	</a:t>
            </a:r>
          </a:p>
        </p:txBody>
      </p:sp>
      <p:sp>
        <p:nvSpPr>
          <p:cNvPr id="3" name="TextBox 2">
            <a:extLst>
              <a:ext uri="{FF2B5EF4-FFF2-40B4-BE49-F238E27FC236}">
                <a16:creationId xmlns:a16="http://schemas.microsoft.com/office/drawing/2014/main" id="{3530FBE7-EF7F-46EC-1BA4-7D93BC7B6D18}"/>
              </a:ext>
            </a:extLst>
          </p:cNvPr>
          <p:cNvSpPr txBox="1"/>
          <p:nvPr/>
        </p:nvSpPr>
        <p:spPr>
          <a:xfrm>
            <a:off x="983673" y="1745672"/>
            <a:ext cx="10307782"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Securing  the password database</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Converting the plain text to cipher text</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Enhanced UI</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Chrome extension</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Additional fields for email</a:t>
            </a:r>
          </a:p>
          <a:p>
            <a:pPr marL="285750" indent="-28575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Faster Algorithms</a:t>
            </a: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79523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8FDBE-6820-8D7D-F016-BD075476865E}"/>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766DF423-4BEF-E669-1002-E6395794F9D3}"/>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8980576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052E8-9520-7674-E496-CB099687DECF}"/>
              </a:ext>
            </a:extLst>
          </p:cNvPr>
          <p:cNvSpPr>
            <a:spLocks noGrp="1"/>
          </p:cNvSpPr>
          <p:nvPr>
            <p:ph type="ctrTitle"/>
          </p:nvPr>
        </p:nvSpPr>
        <p:spPr>
          <a:xfrm>
            <a:off x="2687782" y="581892"/>
            <a:ext cx="6816436" cy="905308"/>
          </a:xfrm>
        </p:spPr>
        <p:txBody>
          <a:bodyPr>
            <a:normAutofit/>
          </a:bodyPr>
          <a:lstStyle/>
          <a:p>
            <a:r>
              <a:rPr lang="en-US" dirty="0"/>
              <a:t>ACKNOWLEDGEMENT</a:t>
            </a:r>
          </a:p>
        </p:txBody>
      </p:sp>
      <p:sp>
        <p:nvSpPr>
          <p:cNvPr id="3" name="Subtitle 2">
            <a:extLst>
              <a:ext uri="{FF2B5EF4-FFF2-40B4-BE49-F238E27FC236}">
                <a16:creationId xmlns:a16="http://schemas.microsoft.com/office/drawing/2014/main" id="{8945472E-C865-5D19-2434-9D6E2632B19A}"/>
              </a:ext>
            </a:extLst>
          </p:cNvPr>
          <p:cNvSpPr>
            <a:spLocks noGrp="1"/>
          </p:cNvSpPr>
          <p:nvPr>
            <p:ph type="subTitle" idx="1"/>
          </p:nvPr>
        </p:nvSpPr>
        <p:spPr>
          <a:xfrm>
            <a:off x="1593272" y="1954501"/>
            <a:ext cx="9005455" cy="2948998"/>
          </a:xfrm>
        </p:spPr>
        <p:txBody>
          <a:bodyPr>
            <a:noAutofit/>
          </a:bodyPr>
          <a:lstStyle/>
          <a:p>
            <a:pPr algn="just"/>
            <a:r>
              <a:rPr lang="en-US" sz="2000" dirty="0">
                <a:latin typeface="Times New Roman" panose="02020603050405020304" pitchFamily="18" charset="0"/>
                <a:cs typeface="Times New Roman" panose="02020603050405020304" pitchFamily="18" charset="0"/>
              </a:rPr>
              <a:t>We want to thank everyone involved in this initiative, we would like to thank our Mentor, Dr. Tathagata Bhattacharya, who was a constant source of inspiration for us and helped us learn a lot about this project. He encouraged us to think creatively and to do our tasks without hesitation. His ideas, wide knowledge, considerable experience, and professional skill in Cybersecurity helped us to complete this project effectively. This project would not have been accomplished without his assistance and guidance. Without the involvement of each and every individual, this endeavor would not have been a success. We were always there to encourage one another, and it was this that held us together till the end.</a:t>
            </a:r>
          </a:p>
        </p:txBody>
      </p:sp>
    </p:spTree>
    <p:extLst>
      <p:ext uri="{BB962C8B-B14F-4D97-AF65-F5344CB8AC3E}">
        <p14:creationId xmlns:p14="http://schemas.microsoft.com/office/powerpoint/2010/main" val="1644981072"/>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C2ED8-4639-7A5B-AEBE-FB8BF3356541}"/>
              </a:ext>
            </a:extLst>
          </p:cNvPr>
          <p:cNvSpPr>
            <a:spLocks noGrp="1"/>
          </p:cNvSpPr>
          <p:nvPr>
            <p:ph type="title"/>
          </p:nvPr>
        </p:nvSpPr>
        <p:spPr/>
        <p:txBody>
          <a:bodyPr>
            <a:normAutofit/>
          </a:bodyPr>
          <a:lstStyle/>
          <a:p>
            <a:pPr algn="ctr"/>
            <a:r>
              <a:rPr lang="en-US" dirty="0"/>
              <a:t>OBJECTIVES</a:t>
            </a:r>
          </a:p>
        </p:txBody>
      </p:sp>
      <p:sp>
        <p:nvSpPr>
          <p:cNvPr id="3" name="Content Placeholder 2">
            <a:extLst>
              <a:ext uri="{FF2B5EF4-FFF2-40B4-BE49-F238E27FC236}">
                <a16:creationId xmlns:a16="http://schemas.microsoft.com/office/drawing/2014/main" id="{A6FA07EA-9458-D330-18F9-93510A9269D2}"/>
              </a:ext>
            </a:extLst>
          </p:cNvPr>
          <p:cNvSpPr>
            <a:spLocks noGrp="1"/>
          </p:cNvSpPr>
          <p:nvPr>
            <p:ph idx="1"/>
          </p:nvPr>
        </p:nvSpPr>
        <p:spPr/>
        <p:txBody>
          <a:bodyPr/>
          <a:lstStyle/>
          <a:p>
            <a:pPr marL="0" indent="0">
              <a:buNone/>
            </a:pPr>
            <a:r>
              <a:rPr lang="en-US" dirty="0"/>
              <a:t>PROBLEM </a:t>
            </a:r>
          </a:p>
          <a:p>
            <a:pPr marL="0" indent="0">
              <a:buNone/>
            </a:pPr>
            <a:r>
              <a:rPr lang="en-US" dirty="0"/>
              <a:t>SOLUTIONS</a:t>
            </a:r>
          </a:p>
          <a:p>
            <a:pPr marL="0" indent="0">
              <a:buNone/>
            </a:pPr>
            <a:r>
              <a:rPr lang="en-US" dirty="0"/>
              <a:t>Pro’s</a:t>
            </a:r>
          </a:p>
          <a:p>
            <a:pPr marL="0" indent="0">
              <a:buNone/>
            </a:pPr>
            <a:r>
              <a:rPr lang="en-US" dirty="0"/>
              <a:t>Output / Solution</a:t>
            </a:r>
          </a:p>
          <a:p>
            <a:pPr marL="0" indent="0">
              <a:buNone/>
            </a:pPr>
            <a:r>
              <a:rPr lang="en-US" dirty="0"/>
              <a:t>Conclusion and future Scope</a:t>
            </a:r>
          </a:p>
        </p:txBody>
      </p:sp>
    </p:spTree>
    <p:extLst>
      <p:ext uri="{BB962C8B-B14F-4D97-AF65-F5344CB8AC3E}">
        <p14:creationId xmlns:p14="http://schemas.microsoft.com/office/powerpoint/2010/main" val="7810555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36DE4-080B-823C-3983-867E53D3452D}"/>
              </a:ext>
            </a:extLst>
          </p:cNvPr>
          <p:cNvSpPr>
            <a:spLocks noGrp="1"/>
          </p:cNvSpPr>
          <p:nvPr>
            <p:ph type="title"/>
          </p:nvPr>
        </p:nvSpPr>
        <p:spPr/>
        <p:txBody>
          <a:bodyPr>
            <a:normAutofit/>
          </a:bodyPr>
          <a:lstStyle/>
          <a:p>
            <a:r>
              <a:rPr lang="en-US" dirty="0"/>
              <a:t>Introduction</a:t>
            </a:r>
          </a:p>
        </p:txBody>
      </p:sp>
      <p:sp>
        <p:nvSpPr>
          <p:cNvPr id="3" name="Content Placeholder 2">
            <a:extLst>
              <a:ext uri="{FF2B5EF4-FFF2-40B4-BE49-F238E27FC236}">
                <a16:creationId xmlns:a16="http://schemas.microsoft.com/office/drawing/2014/main" id="{C495857B-73F0-6CD1-6E1F-F5BF7D5B13CD}"/>
              </a:ext>
            </a:extLst>
          </p:cNvPr>
          <p:cNvSpPr>
            <a:spLocks noGrp="1"/>
          </p:cNvSpPr>
          <p:nvPr>
            <p:ph idx="1"/>
          </p:nvPr>
        </p:nvSpPr>
        <p:spPr/>
        <p:txBody>
          <a:bodyPr>
            <a:normAutofit fontScale="85000" lnSpcReduction="20000"/>
          </a:bodyPr>
          <a:lstStyle/>
          <a:p>
            <a:r>
              <a:rPr lang="en-US" sz="2800" dirty="0"/>
              <a:t>Password Strength checker is a system which is developed to provide passwords that are safe from password  attackers through password pilfering.</a:t>
            </a:r>
          </a:p>
          <a:p>
            <a:r>
              <a:rPr lang="en-US" sz="2800" dirty="0"/>
              <a:t>The password checker system aims at providing security and safety of the users passwords, the system only allows users to have passwords which are restricted to a certain length with combined special characters, the password should also include the numerical with both uppercase and lowercase letters</a:t>
            </a:r>
          </a:p>
          <a:p>
            <a:endParaRPr lang="en-US" dirty="0"/>
          </a:p>
        </p:txBody>
      </p:sp>
    </p:spTree>
    <p:extLst>
      <p:ext uri="{BB962C8B-B14F-4D97-AF65-F5344CB8AC3E}">
        <p14:creationId xmlns:p14="http://schemas.microsoft.com/office/powerpoint/2010/main" val="2639728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2F269-4BFD-3706-88CD-0164AD5A7479}"/>
              </a:ext>
            </a:extLst>
          </p:cNvPr>
          <p:cNvSpPr>
            <a:spLocks noGrp="1"/>
          </p:cNvSpPr>
          <p:nvPr>
            <p:ph type="title"/>
          </p:nvPr>
        </p:nvSpPr>
        <p:spPr/>
        <p:txBody>
          <a:bodyPr/>
          <a:lstStyle/>
          <a:p>
            <a:r>
              <a:rPr lang="en-US" dirty="0"/>
              <a:t>OVERVIEW</a:t>
            </a:r>
          </a:p>
        </p:txBody>
      </p:sp>
      <p:sp>
        <p:nvSpPr>
          <p:cNvPr id="4" name="Rectangle: Rounded Corners 3">
            <a:extLst>
              <a:ext uri="{FF2B5EF4-FFF2-40B4-BE49-F238E27FC236}">
                <a16:creationId xmlns:a16="http://schemas.microsoft.com/office/drawing/2014/main" id="{541F6A86-CFB0-3137-83F3-AB46B4E2AF54}"/>
              </a:ext>
            </a:extLst>
          </p:cNvPr>
          <p:cNvSpPr/>
          <p:nvPr/>
        </p:nvSpPr>
        <p:spPr>
          <a:xfrm>
            <a:off x="2231136" y="3833760"/>
            <a:ext cx="1551709" cy="9144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ENTER PASSWORD</a:t>
            </a:r>
          </a:p>
        </p:txBody>
      </p:sp>
      <p:sp>
        <p:nvSpPr>
          <p:cNvPr id="6" name="Rectangle: Rounded Corners 5">
            <a:extLst>
              <a:ext uri="{FF2B5EF4-FFF2-40B4-BE49-F238E27FC236}">
                <a16:creationId xmlns:a16="http://schemas.microsoft.com/office/drawing/2014/main" id="{842E102A-29CD-2826-859E-B7DCCC3A3061}"/>
              </a:ext>
            </a:extLst>
          </p:cNvPr>
          <p:cNvSpPr/>
          <p:nvPr/>
        </p:nvSpPr>
        <p:spPr>
          <a:xfrm>
            <a:off x="5001491" y="2801597"/>
            <a:ext cx="2189018" cy="73429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CHECKS IF MEETS THE REQUIREMENT</a:t>
            </a:r>
          </a:p>
        </p:txBody>
      </p:sp>
      <p:sp>
        <p:nvSpPr>
          <p:cNvPr id="7" name="Rectangle 6">
            <a:extLst>
              <a:ext uri="{FF2B5EF4-FFF2-40B4-BE49-F238E27FC236}">
                <a16:creationId xmlns:a16="http://schemas.microsoft.com/office/drawing/2014/main" id="{D98CD776-2804-0B19-3799-4312CF575B61}"/>
              </a:ext>
            </a:extLst>
          </p:cNvPr>
          <p:cNvSpPr/>
          <p:nvPr/>
        </p:nvSpPr>
        <p:spPr>
          <a:xfrm>
            <a:off x="5001491" y="5417127"/>
            <a:ext cx="2189018" cy="73429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SEARCH FOR THE PASSWORD IN DATABASE</a:t>
            </a:r>
          </a:p>
        </p:txBody>
      </p:sp>
      <p:sp>
        <p:nvSpPr>
          <p:cNvPr id="9" name="Rectangle 8">
            <a:extLst>
              <a:ext uri="{FF2B5EF4-FFF2-40B4-BE49-F238E27FC236}">
                <a16:creationId xmlns:a16="http://schemas.microsoft.com/office/drawing/2014/main" id="{F63E0124-DAA6-B523-4B64-8E33CB29C918}"/>
              </a:ext>
            </a:extLst>
          </p:cNvPr>
          <p:cNvSpPr/>
          <p:nvPr/>
        </p:nvSpPr>
        <p:spPr>
          <a:xfrm>
            <a:off x="8173628" y="3913423"/>
            <a:ext cx="1787236" cy="75507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SEE IF IT’S SAFE AND SECURE</a:t>
            </a:r>
          </a:p>
        </p:txBody>
      </p:sp>
      <p:cxnSp>
        <p:nvCxnSpPr>
          <p:cNvPr id="11" name="Connector: Elbow 10">
            <a:extLst>
              <a:ext uri="{FF2B5EF4-FFF2-40B4-BE49-F238E27FC236}">
                <a16:creationId xmlns:a16="http://schemas.microsoft.com/office/drawing/2014/main" id="{3CC27C53-0304-71E2-BFC9-F23413CBABFF}"/>
              </a:ext>
            </a:extLst>
          </p:cNvPr>
          <p:cNvCxnSpPr>
            <a:cxnSpLocks/>
          </p:cNvCxnSpPr>
          <p:nvPr/>
        </p:nvCxnSpPr>
        <p:spPr>
          <a:xfrm rot="10800000" flipV="1">
            <a:off x="2986486" y="3164793"/>
            <a:ext cx="1994500" cy="665018"/>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626AE44B-620F-3485-7AEF-6C12CD9DABAB}"/>
              </a:ext>
            </a:extLst>
          </p:cNvPr>
          <p:cNvCxnSpPr>
            <a:stCxn id="6" idx="3"/>
            <a:endCxn id="9" idx="1"/>
          </p:cNvCxnSpPr>
          <p:nvPr/>
        </p:nvCxnSpPr>
        <p:spPr>
          <a:xfrm>
            <a:off x="7190509" y="3168742"/>
            <a:ext cx="983119" cy="1122218"/>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71A3B431-DA6B-990B-BD23-CC247996D70E}"/>
              </a:ext>
            </a:extLst>
          </p:cNvPr>
          <p:cNvCxnSpPr>
            <a:stCxn id="9" idx="2"/>
            <a:endCxn id="7" idx="3"/>
          </p:cNvCxnSpPr>
          <p:nvPr/>
        </p:nvCxnSpPr>
        <p:spPr>
          <a:xfrm rot="5400000">
            <a:off x="7570990" y="4288016"/>
            <a:ext cx="1115776" cy="1876737"/>
          </a:xfrm>
          <a:prstGeom prst="bentConnector2">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467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B0A967C-A39F-4737-927D-5C1FDAABAE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1" y="476850"/>
            <a:ext cx="5379986" cy="6381150"/>
          </a:xfrm>
        </p:spPr>
      </p:pic>
      <p:sp>
        <p:nvSpPr>
          <p:cNvPr id="2" name="TextBox 1">
            <a:extLst>
              <a:ext uri="{FF2B5EF4-FFF2-40B4-BE49-F238E27FC236}">
                <a16:creationId xmlns:a16="http://schemas.microsoft.com/office/drawing/2014/main" id="{71D6A8FF-7CE6-8E08-A46A-BEF5383686E5}"/>
              </a:ext>
            </a:extLst>
          </p:cNvPr>
          <p:cNvSpPr txBox="1"/>
          <p:nvPr/>
        </p:nvSpPr>
        <p:spPr>
          <a:xfrm>
            <a:off x="401782" y="2507673"/>
            <a:ext cx="3301288" cy="707886"/>
          </a:xfrm>
          <a:prstGeom prst="rect">
            <a:avLst/>
          </a:prstGeom>
          <a:noFill/>
        </p:spPr>
        <p:txBody>
          <a:bodyPr wrap="none" rtlCol="0">
            <a:spAutoFit/>
          </a:bodyPr>
          <a:lstStyle/>
          <a:p>
            <a:r>
              <a:rPr lang="en-US" sz="4000" dirty="0"/>
              <a:t>Research Work</a:t>
            </a:r>
          </a:p>
        </p:txBody>
      </p:sp>
    </p:spTree>
    <p:extLst>
      <p:ext uri="{BB962C8B-B14F-4D97-AF65-F5344CB8AC3E}">
        <p14:creationId xmlns:p14="http://schemas.microsoft.com/office/powerpoint/2010/main" val="3126677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7D528-E08E-7FA7-F1DB-F6F07BB722B0}"/>
              </a:ext>
            </a:extLst>
          </p:cNvPr>
          <p:cNvSpPr>
            <a:spLocks noGrp="1"/>
          </p:cNvSpPr>
          <p:nvPr>
            <p:ph type="title"/>
          </p:nvPr>
        </p:nvSpPr>
        <p:spPr/>
        <p:txBody>
          <a:bodyPr>
            <a:normAutofit fontScale="90000"/>
          </a:bodyPr>
          <a:lstStyle/>
          <a:p>
            <a:pPr algn="ctr"/>
            <a:r>
              <a:rPr lang="en-US" sz="6600" dirty="0"/>
              <a:t>How to run this?</a:t>
            </a:r>
          </a:p>
        </p:txBody>
      </p:sp>
      <p:sp>
        <p:nvSpPr>
          <p:cNvPr id="3" name="Content Placeholder 2">
            <a:extLst>
              <a:ext uri="{FF2B5EF4-FFF2-40B4-BE49-F238E27FC236}">
                <a16:creationId xmlns:a16="http://schemas.microsoft.com/office/drawing/2014/main" id="{9F2AC150-BBBB-CB04-F2DD-33EDE530C598}"/>
              </a:ext>
            </a:extLst>
          </p:cNvPr>
          <p:cNvSpPr>
            <a:spLocks noGrp="1"/>
          </p:cNvSpPr>
          <p:nvPr>
            <p:ph idx="1"/>
          </p:nvPr>
        </p:nvSpPr>
        <p:spPr>
          <a:xfrm>
            <a:off x="1215736" y="2710442"/>
            <a:ext cx="9760527" cy="1603375"/>
          </a:xfrm>
        </p:spPr>
        <p:txBody>
          <a:bodyPr/>
          <a:lstStyle/>
          <a:p>
            <a:r>
              <a:rPr lang="en-US" dirty="0"/>
              <a:t>Can run the file via live server via IDE.</a:t>
            </a:r>
          </a:p>
          <a:p>
            <a:r>
              <a:rPr lang="en-US" dirty="0"/>
              <a:t>Can start the Apache server and run it with the local host using XAMPP.</a:t>
            </a:r>
          </a:p>
        </p:txBody>
      </p:sp>
    </p:spTree>
    <p:extLst>
      <p:ext uri="{BB962C8B-B14F-4D97-AF65-F5344CB8AC3E}">
        <p14:creationId xmlns:p14="http://schemas.microsoft.com/office/powerpoint/2010/main" val="42337147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F833A-198A-45E0-3482-75C2B96A0FFC}"/>
              </a:ext>
            </a:extLst>
          </p:cNvPr>
          <p:cNvSpPr>
            <a:spLocks noGrp="1"/>
          </p:cNvSpPr>
          <p:nvPr>
            <p:ph type="title"/>
          </p:nvPr>
        </p:nvSpPr>
        <p:spPr/>
        <p:txBody>
          <a:bodyPr>
            <a:normAutofit/>
          </a:bodyPr>
          <a:lstStyle/>
          <a:p>
            <a:r>
              <a:rPr lang="en-US" dirty="0"/>
              <a:t>Algorithm</a:t>
            </a:r>
          </a:p>
        </p:txBody>
      </p:sp>
      <p:sp>
        <p:nvSpPr>
          <p:cNvPr id="3" name="Content Placeholder 2">
            <a:extLst>
              <a:ext uri="{FF2B5EF4-FFF2-40B4-BE49-F238E27FC236}">
                <a16:creationId xmlns:a16="http://schemas.microsoft.com/office/drawing/2014/main" id="{40505B93-91AF-0759-7E68-CF9C83D34EF7}"/>
              </a:ext>
            </a:extLst>
          </p:cNvPr>
          <p:cNvSpPr>
            <a:spLocks noGrp="1"/>
          </p:cNvSpPr>
          <p:nvPr>
            <p:ph idx="1"/>
          </p:nvPr>
        </p:nvSpPr>
        <p:spPr/>
        <p:txBody>
          <a:bodyPr/>
          <a:lstStyle/>
          <a:p>
            <a:r>
              <a:rPr lang="en-US" dirty="0"/>
              <a:t>Length = 8 characters</a:t>
            </a:r>
          </a:p>
          <a:p>
            <a:r>
              <a:rPr lang="en-US" dirty="0"/>
              <a:t>Alphanumeric</a:t>
            </a:r>
          </a:p>
          <a:p>
            <a:r>
              <a:rPr lang="en-US" dirty="0"/>
              <a:t>Special characters</a:t>
            </a:r>
          </a:p>
          <a:p>
            <a:r>
              <a:rPr lang="en-US" dirty="0"/>
              <a:t>Binary Search</a:t>
            </a:r>
          </a:p>
          <a:p>
            <a:endParaRPr lang="en-US" dirty="0"/>
          </a:p>
        </p:txBody>
      </p:sp>
    </p:spTree>
    <p:extLst>
      <p:ext uri="{BB962C8B-B14F-4D97-AF65-F5344CB8AC3E}">
        <p14:creationId xmlns:p14="http://schemas.microsoft.com/office/powerpoint/2010/main" val="1035471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9326B-9E6E-9078-C79A-CD6A2D4CB84B}"/>
              </a:ext>
            </a:extLst>
          </p:cNvPr>
          <p:cNvSpPr>
            <a:spLocks noGrp="1"/>
          </p:cNvSpPr>
          <p:nvPr>
            <p:ph type="title"/>
          </p:nvPr>
        </p:nvSpPr>
        <p:spPr/>
        <p:txBody>
          <a:bodyPr>
            <a:normAutofit/>
          </a:bodyPr>
          <a:lstStyle/>
          <a:p>
            <a:r>
              <a:rPr lang="en-US" dirty="0"/>
              <a:t>System Requirements</a:t>
            </a:r>
          </a:p>
        </p:txBody>
      </p:sp>
      <p:sp>
        <p:nvSpPr>
          <p:cNvPr id="3" name="Content Placeholder 2">
            <a:extLst>
              <a:ext uri="{FF2B5EF4-FFF2-40B4-BE49-F238E27FC236}">
                <a16:creationId xmlns:a16="http://schemas.microsoft.com/office/drawing/2014/main" id="{082FA1AB-F5E9-BC24-0C21-9304DDF2BCC3}"/>
              </a:ext>
            </a:extLst>
          </p:cNvPr>
          <p:cNvSpPr>
            <a:spLocks noGrp="1"/>
          </p:cNvSpPr>
          <p:nvPr>
            <p:ph idx="1"/>
          </p:nvPr>
        </p:nvSpPr>
        <p:spPr/>
        <p:txBody>
          <a:bodyPr/>
          <a:lstStyle/>
          <a:p>
            <a:r>
              <a:rPr lang="en-US" dirty="0"/>
              <a:t>IDE (VS Code / </a:t>
            </a:r>
            <a:r>
              <a:rPr lang="en-US" dirty="0" err="1"/>
              <a:t>Webstrom</a:t>
            </a:r>
            <a:r>
              <a:rPr lang="en-US" dirty="0"/>
              <a:t> is preferred)</a:t>
            </a:r>
          </a:p>
          <a:p>
            <a:r>
              <a:rPr lang="en-US" dirty="0"/>
              <a:t>LATEST BROWSER</a:t>
            </a:r>
          </a:p>
          <a:p>
            <a:r>
              <a:rPr lang="en-US" dirty="0"/>
              <a:t>HARDWARE: INTEL/RADEON</a:t>
            </a:r>
          </a:p>
          <a:p>
            <a:r>
              <a:rPr lang="en-US" dirty="0"/>
              <a:t>OS – Windows</a:t>
            </a:r>
          </a:p>
          <a:p>
            <a:r>
              <a:rPr lang="en-US" dirty="0"/>
              <a:t>Technologies Used – HTML4, CSS3, Bootstrap 4 ,ES6,  Ajax</a:t>
            </a:r>
          </a:p>
        </p:txBody>
      </p:sp>
    </p:spTree>
    <p:extLst>
      <p:ext uri="{BB962C8B-B14F-4D97-AF65-F5344CB8AC3E}">
        <p14:creationId xmlns:p14="http://schemas.microsoft.com/office/powerpoint/2010/main" val="3961126509"/>
      </p:ext>
    </p:extLst>
  </p:cSld>
  <p:clrMapOvr>
    <a:masterClrMapping/>
  </p:clrMapOvr>
</p:sld>
</file>

<file path=ppt/theme/theme1.xml><?xml version="1.0" encoding="utf-8"?>
<a:theme xmlns:a="http://schemas.openxmlformats.org/drawingml/2006/main" name="Investigation Project Proposal by Slidesgo">
  <a:themeElements>
    <a:clrScheme name="Simple Light">
      <a:dk1>
        <a:srgbClr val="FFF7D6"/>
      </a:dk1>
      <a:lt1>
        <a:srgbClr val="FDA909"/>
      </a:lt1>
      <a:dk2>
        <a:srgbClr val="3B242C"/>
      </a:dk2>
      <a:lt2>
        <a:srgbClr val="453C2A"/>
      </a:lt2>
      <a:accent1>
        <a:srgbClr val="FDA909"/>
      </a:accent1>
      <a:accent2>
        <a:srgbClr val="000000"/>
      </a:accent2>
      <a:accent3>
        <a:srgbClr val="453C2A"/>
      </a:accent3>
      <a:accent4>
        <a:srgbClr val="FFF1B5"/>
      </a:accent4>
      <a:accent5>
        <a:srgbClr val="FFFFFF"/>
      </a:accent5>
      <a:accent6>
        <a:srgbClr val="453C2A"/>
      </a:accent6>
      <a:hlink>
        <a:srgbClr val="FDA90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Strategic Analysis: Business Environment Infographics by Slidesgo">
  <a:themeElements>
    <a:clrScheme name="Simple Light">
      <a:dk1>
        <a:srgbClr val="000000"/>
      </a:dk1>
      <a:lt1>
        <a:srgbClr val="FFFFFF"/>
      </a:lt1>
      <a:dk2>
        <a:srgbClr val="666666"/>
      </a:dk2>
      <a:lt2>
        <a:srgbClr val="D9D9D9"/>
      </a:lt2>
      <a:accent1>
        <a:srgbClr val="E8B5BB"/>
      </a:accent1>
      <a:accent2>
        <a:srgbClr val="C79DA9"/>
      </a:accent2>
      <a:accent3>
        <a:srgbClr val="A68596"/>
      </a:accent3>
      <a:accent4>
        <a:srgbClr val="846E84"/>
      </a:accent4>
      <a:accent5>
        <a:srgbClr val="635671"/>
      </a:accent5>
      <a:accent6>
        <a:srgbClr val="423E5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docProps/app.xml><?xml version="1.0" encoding="utf-8"?>
<Properties xmlns="http://schemas.openxmlformats.org/officeDocument/2006/extended-properties" xmlns:vt="http://schemas.openxmlformats.org/officeDocument/2006/docPropsVTypes">
  <Template>Investigation Project Proposal _ by Slidesgo</Template>
  <TotalTime>70</TotalTime>
  <Words>348</Words>
  <Application>Microsoft Office PowerPoint</Application>
  <PresentationFormat>Widescreen</PresentationFormat>
  <Paragraphs>44</Paragraphs>
  <Slides>12</Slides>
  <Notes>0</Notes>
  <HiddenSlides>0</HiddenSlides>
  <MMClips>1</MMClips>
  <ScaleCrop>false</ScaleCrop>
  <HeadingPairs>
    <vt:vector size="6" baseType="variant">
      <vt:variant>
        <vt:lpstr>Fonts Used</vt:lpstr>
      </vt:variant>
      <vt:variant>
        <vt:i4>13</vt:i4>
      </vt:variant>
      <vt:variant>
        <vt:lpstr>Theme</vt:lpstr>
      </vt:variant>
      <vt:variant>
        <vt:i4>6</vt:i4>
      </vt:variant>
      <vt:variant>
        <vt:lpstr>Slide Titles</vt:lpstr>
      </vt:variant>
      <vt:variant>
        <vt:i4>12</vt:i4>
      </vt:variant>
    </vt:vector>
  </HeadingPairs>
  <TitlesOfParts>
    <vt:vector size="31" baseType="lpstr">
      <vt:lpstr>Arial</vt:lpstr>
      <vt:lpstr>Fira Sans Extra Condensed</vt:lpstr>
      <vt:lpstr>Fira Sans Extra Condensed SemiBold</vt:lpstr>
      <vt:lpstr>Gill Sans MT</vt:lpstr>
      <vt:lpstr>Impact</vt:lpstr>
      <vt:lpstr>Lato</vt:lpstr>
      <vt:lpstr>Montserrat</vt:lpstr>
      <vt:lpstr>Nunito</vt:lpstr>
      <vt:lpstr>Proxima Nova</vt:lpstr>
      <vt:lpstr>Proxima Nova Semibold</vt:lpstr>
      <vt:lpstr>Roboto</vt:lpstr>
      <vt:lpstr>Roboto Condensed Light</vt:lpstr>
      <vt:lpstr>Times New Roman</vt:lpstr>
      <vt:lpstr>Investigation Project Proposal by Slidesgo</vt:lpstr>
      <vt:lpstr>Slidesgo Final Pages</vt:lpstr>
      <vt:lpstr>1_Slidesgo Final Pages</vt:lpstr>
      <vt:lpstr>Strategic Analysis: Business Environment Infographics by Slidesgo</vt:lpstr>
      <vt:lpstr>2_Slidesgo Final Pages</vt:lpstr>
      <vt:lpstr>Parcel</vt:lpstr>
      <vt:lpstr>PASSWORD STRENGTH DETECTION</vt:lpstr>
      <vt:lpstr>ACKNOWLEDGEMENT</vt:lpstr>
      <vt:lpstr>OBJECTIVES</vt:lpstr>
      <vt:lpstr>Introduction</vt:lpstr>
      <vt:lpstr>OVERVIEW</vt:lpstr>
      <vt:lpstr>PowerPoint Presentation</vt:lpstr>
      <vt:lpstr>How to run this?</vt:lpstr>
      <vt:lpstr>Algorithm</vt:lpstr>
      <vt:lpstr>System Requirements</vt:lpstr>
      <vt:lpstr>OUTPUT &amp; RESULT</vt:lpstr>
      <vt:lpstr>FUTURE UPDATES/CHANGES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PASSWORD STRENGTH DETECTOR</dc:title>
  <dc:creator>RVEERAMA</dc:creator>
  <cp:lastModifiedBy>RVEERAMA</cp:lastModifiedBy>
  <cp:revision>4</cp:revision>
  <dcterms:created xsi:type="dcterms:W3CDTF">2022-11-14T19:17:49Z</dcterms:created>
  <dcterms:modified xsi:type="dcterms:W3CDTF">2022-11-17T02:34:39Z</dcterms:modified>
</cp:coreProperties>
</file>

<file path=docProps/thumbnail.jpeg>
</file>